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54" r:id="rId2"/>
    <p:sldMasterId id="2147483660" r:id="rId3"/>
  </p:sldMasterIdLst>
  <p:notesMasterIdLst>
    <p:notesMasterId r:id="rId22"/>
  </p:notesMasterIdLst>
  <p:sldIdLst>
    <p:sldId id="256" r:id="rId4"/>
    <p:sldId id="257" r:id="rId5"/>
    <p:sldId id="259" r:id="rId6"/>
    <p:sldId id="258" r:id="rId7"/>
    <p:sldId id="260" r:id="rId8"/>
    <p:sldId id="261" r:id="rId9"/>
    <p:sldId id="262" r:id="rId10"/>
    <p:sldId id="263" r:id="rId11"/>
    <p:sldId id="273" r:id="rId12"/>
    <p:sldId id="270" r:id="rId13"/>
    <p:sldId id="271" r:id="rId14"/>
    <p:sldId id="272" r:id="rId15"/>
    <p:sldId id="269" r:id="rId16"/>
    <p:sldId id="264" r:id="rId17"/>
    <p:sldId id="265" r:id="rId18"/>
    <p:sldId id="266" r:id="rId19"/>
    <p:sldId id="268" r:id="rId20"/>
    <p:sldId id="267" r:id="rId21"/>
  </p:sldIdLst>
  <p:sldSz cx="18288000" cy="10287000"/>
  <p:notesSz cx="18288000" cy="10287000"/>
  <p:embeddedFontLst>
    <p:embeddedFont>
      <p:font typeface="Arial Black" panose="020B0A04020102020204" pitchFamily="34" charset="0"/>
      <p:regular r:id="rId23"/>
      <p:bold r:id="rId24"/>
    </p:embeddedFon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Playfair Display" panose="00000500000000000000" pitchFamily="2" charset="0"/>
      <p:regular r:id="rId29"/>
      <p:bold r:id="rId30"/>
      <p:italic r:id="rId31"/>
      <p:boldItalic r:id="rId32"/>
    </p:embeddedFont>
    <p:embeddedFont>
      <p:font typeface="Trebuchet MS" panose="020B0603020202020204" pitchFamily="34" charset="0"/>
      <p:regular r:id="rId33"/>
      <p:bold r:id="rId34"/>
      <p:italic r:id="rId35"/>
      <p:boldItalic r:id="rId36"/>
    </p:embeddedFont>
    <p:embeddedFont>
      <p:font typeface="Verdana" panose="020B0604030504040204" pitchFamily="34" charset="0"/>
      <p:regular r:id="rId37"/>
      <p:bold r:id="rId38"/>
      <p:italic r:id="rId39"/>
      <p:boldItalic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1" roundtripDataSignature="AMtx7mgIW/PKub41/xwI0+MGHG8zx68C4A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avan B" initials="PB" lastIdx="1" clrIdx="0">
    <p:extLst>
      <p:ext uri="{19B8F6BF-5375-455C-9EA6-DF929625EA0E}">
        <p15:presenceInfo xmlns:p15="http://schemas.microsoft.com/office/powerpoint/2012/main" userId="1624380ed073a7f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5" d="100"/>
          <a:sy n="55" d="100"/>
        </p:scale>
        <p:origin x="658" y="38"/>
      </p:cViewPr>
      <p:guideLst>
        <p:guide orient="horz" pos="288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font" Target="fonts/font4.fntdata"/><Relationship Id="rId39" Type="http://schemas.openxmlformats.org/officeDocument/2006/relationships/font" Target="fonts/font17.fntdata"/><Relationship Id="rId21" Type="http://schemas.openxmlformats.org/officeDocument/2006/relationships/slide" Target="slides/slide18.xml"/><Relationship Id="rId34" Type="http://schemas.openxmlformats.org/officeDocument/2006/relationships/font" Target="fonts/font12.fntdata"/><Relationship Id="rId42" Type="http://schemas.openxmlformats.org/officeDocument/2006/relationships/commentAuthors" Target="commentAuthor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font" Target="fonts/font15.fntdata"/><Relationship Id="rId40" Type="http://schemas.openxmlformats.org/officeDocument/2006/relationships/font" Target="fonts/font18.fntdata"/><Relationship Id="rId45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font" Target="fonts/font14.fntdata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font" Target="fonts/font9.fntdata"/><Relationship Id="rId44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Relationship Id="rId43" Type="http://schemas.openxmlformats.org/officeDocument/2006/relationships/presProps" Target="presProp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font" Target="fonts/font16.fntdata"/><Relationship Id="rId46" Type="http://schemas.openxmlformats.org/officeDocument/2006/relationships/tableStyles" Target="tableStyles.xml"/><Relationship Id="rId20" Type="http://schemas.openxmlformats.org/officeDocument/2006/relationships/slide" Target="slides/slide17.xml"/><Relationship Id="rId41" Type="http://customschemas.google.com/relationships/presentationmetadata" Target="metadata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5-22T13:03:40.949" idx="1">
    <p:pos x="10" y="10"/>
    <p:text/>
    <p:extLst>
      <p:ext uri="{C676402C-5697-4E1C-873F-D02D1690AC5C}">
        <p15:threadingInfo xmlns:p15="http://schemas.microsoft.com/office/powerpoint/2012/main" timeZoneBias="-33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048600" y="771525"/>
            <a:ext cx="12192600" cy="3857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:notes"/>
          <p:cNvSpPr txBox="1">
            <a:spLocks noGrp="1"/>
          </p:cNvSpPr>
          <p:nvPr>
            <p:ph type="body" idx="1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15000" y="771525"/>
            <a:ext cx="6859588" cy="3857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27c3433a3a_0_62:notes"/>
          <p:cNvSpPr txBox="1">
            <a:spLocks noGrp="1"/>
          </p:cNvSpPr>
          <p:nvPr>
            <p:ph type="body" idx="1"/>
          </p:nvPr>
        </p:nvSpPr>
        <p:spPr>
          <a:xfrm>
            <a:off x="1828800" y="4886325"/>
            <a:ext cx="14630400" cy="462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g127c3433a3a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15000" y="771525"/>
            <a:ext cx="6859588" cy="3857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277906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27c3433a3a_0_62:notes"/>
          <p:cNvSpPr txBox="1">
            <a:spLocks noGrp="1"/>
          </p:cNvSpPr>
          <p:nvPr>
            <p:ph type="body" idx="1"/>
          </p:nvPr>
        </p:nvSpPr>
        <p:spPr>
          <a:xfrm>
            <a:off x="1828800" y="4886325"/>
            <a:ext cx="14630400" cy="462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g127c3433a3a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15000" y="771525"/>
            <a:ext cx="6859588" cy="3857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928242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27c3433a3a_0_62:notes"/>
          <p:cNvSpPr txBox="1">
            <a:spLocks noGrp="1"/>
          </p:cNvSpPr>
          <p:nvPr>
            <p:ph type="body" idx="1"/>
          </p:nvPr>
        </p:nvSpPr>
        <p:spPr>
          <a:xfrm>
            <a:off x="1828800" y="4886325"/>
            <a:ext cx="14630400" cy="462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g127c3433a3a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15000" y="771525"/>
            <a:ext cx="6859588" cy="3857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331138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27c3433a3a_0_62:notes"/>
          <p:cNvSpPr txBox="1">
            <a:spLocks noGrp="1"/>
          </p:cNvSpPr>
          <p:nvPr>
            <p:ph type="body" idx="1"/>
          </p:nvPr>
        </p:nvSpPr>
        <p:spPr>
          <a:xfrm>
            <a:off x="1828800" y="4886325"/>
            <a:ext cx="14630400" cy="462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g127c3433a3a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15000" y="771525"/>
            <a:ext cx="6859588" cy="3857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739306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127c3433a3a_0_53:notes"/>
          <p:cNvSpPr txBox="1">
            <a:spLocks noGrp="1"/>
          </p:cNvSpPr>
          <p:nvPr>
            <p:ph type="body" idx="1"/>
          </p:nvPr>
        </p:nvSpPr>
        <p:spPr>
          <a:xfrm>
            <a:off x="1828800" y="4886325"/>
            <a:ext cx="14630400" cy="462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g127c3433a3a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15000" y="771525"/>
            <a:ext cx="6859588" cy="3857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27c3433a3a_0_70:notes"/>
          <p:cNvSpPr txBox="1">
            <a:spLocks noGrp="1"/>
          </p:cNvSpPr>
          <p:nvPr>
            <p:ph type="body" idx="1"/>
          </p:nvPr>
        </p:nvSpPr>
        <p:spPr>
          <a:xfrm>
            <a:off x="1828800" y="4886325"/>
            <a:ext cx="14630400" cy="462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g127c3433a3a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048600" y="771525"/>
            <a:ext cx="12192600" cy="3857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127c3433a3a_0_74:notes"/>
          <p:cNvSpPr txBox="1">
            <a:spLocks noGrp="1"/>
          </p:cNvSpPr>
          <p:nvPr>
            <p:ph type="body" idx="1"/>
          </p:nvPr>
        </p:nvSpPr>
        <p:spPr>
          <a:xfrm>
            <a:off x="1828800" y="4886325"/>
            <a:ext cx="14630400" cy="462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g127c3433a3a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048600" y="771525"/>
            <a:ext cx="12192600" cy="3857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127c3433a3a_0_74:notes"/>
          <p:cNvSpPr txBox="1">
            <a:spLocks noGrp="1"/>
          </p:cNvSpPr>
          <p:nvPr>
            <p:ph type="body" idx="1"/>
          </p:nvPr>
        </p:nvSpPr>
        <p:spPr>
          <a:xfrm>
            <a:off x="1828800" y="4886325"/>
            <a:ext cx="14630400" cy="462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g127c3433a3a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15000" y="771525"/>
            <a:ext cx="6859588" cy="3857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392707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27c3433a3a_0_47:notes"/>
          <p:cNvSpPr txBox="1">
            <a:spLocks noGrp="1"/>
          </p:cNvSpPr>
          <p:nvPr>
            <p:ph type="body" idx="1"/>
          </p:nvPr>
        </p:nvSpPr>
        <p:spPr>
          <a:xfrm>
            <a:off x="1828800" y="4886325"/>
            <a:ext cx="14630400" cy="462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g127c3433a3a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048600" y="771525"/>
            <a:ext cx="12192600" cy="3857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:notes"/>
          <p:cNvSpPr txBox="1">
            <a:spLocks noGrp="1"/>
          </p:cNvSpPr>
          <p:nvPr>
            <p:ph type="body" idx="1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048600" y="771525"/>
            <a:ext cx="12192600" cy="3857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27c3433a3a_0_1:notes"/>
          <p:cNvSpPr txBox="1">
            <a:spLocks noGrp="1"/>
          </p:cNvSpPr>
          <p:nvPr>
            <p:ph type="body" idx="1"/>
          </p:nvPr>
        </p:nvSpPr>
        <p:spPr>
          <a:xfrm>
            <a:off x="1828800" y="4886325"/>
            <a:ext cx="14630400" cy="462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g127c3433a3a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15000" y="771525"/>
            <a:ext cx="6859588" cy="3857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:notes"/>
          <p:cNvSpPr txBox="1">
            <a:spLocks noGrp="1"/>
          </p:cNvSpPr>
          <p:nvPr>
            <p:ph type="body" idx="1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15000" y="771525"/>
            <a:ext cx="6859588" cy="3857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27c3433a3a_0_11:notes"/>
          <p:cNvSpPr txBox="1">
            <a:spLocks noGrp="1"/>
          </p:cNvSpPr>
          <p:nvPr>
            <p:ph type="body" idx="1"/>
          </p:nvPr>
        </p:nvSpPr>
        <p:spPr>
          <a:xfrm>
            <a:off x="1828800" y="4886325"/>
            <a:ext cx="14630400" cy="462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g127c3433a3a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15000" y="771525"/>
            <a:ext cx="6859588" cy="3857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27c3433a3a_0_21:notes"/>
          <p:cNvSpPr txBox="1">
            <a:spLocks noGrp="1"/>
          </p:cNvSpPr>
          <p:nvPr>
            <p:ph type="body" idx="1"/>
          </p:nvPr>
        </p:nvSpPr>
        <p:spPr>
          <a:xfrm>
            <a:off x="1828800" y="4886325"/>
            <a:ext cx="14630400" cy="462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g127c3433a3a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048600" y="771525"/>
            <a:ext cx="12192600" cy="3857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27c3433a3a_0_37:notes"/>
          <p:cNvSpPr txBox="1">
            <a:spLocks noGrp="1"/>
          </p:cNvSpPr>
          <p:nvPr>
            <p:ph type="body" idx="1"/>
          </p:nvPr>
        </p:nvSpPr>
        <p:spPr>
          <a:xfrm>
            <a:off x="1828800" y="4886325"/>
            <a:ext cx="14630400" cy="462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g127c3433a3a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15000" y="771525"/>
            <a:ext cx="6859588" cy="3857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27c3433a3a_0_62:notes"/>
          <p:cNvSpPr txBox="1">
            <a:spLocks noGrp="1"/>
          </p:cNvSpPr>
          <p:nvPr>
            <p:ph type="body" idx="1"/>
          </p:nvPr>
        </p:nvSpPr>
        <p:spPr>
          <a:xfrm>
            <a:off x="1828800" y="4886325"/>
            <a:ext cx="14630400" cy="462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g127c3433a3a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15000" y="771525"/>
            <a:ext cx="6859588" cy="3857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27c3433a3a_0_62:notes"/>
          <p:cNvSpPr txBox="1">
            <a:spLocks noGrp="1"/>
          </p:cNvSpPr>
          <p:nvPr>
            <p:ph type="body" idx="1"/>
          </p:nvPr>
        </p:nvSpPr>
        <p:spPr>
          <a:xfrm>
            <a:off x="1828800" y="4886325"/>
            <a:ext cx="14630400" cy="462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g127c3433a3a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15000" y="771525"/>
            <a:ext cx="6859588" cy="3857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116468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obj">
  <p:cSld name="OBJEC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 txBox="1">
            <a:spLocks noGrp="1"/>
          </p:cNvSpPr>
          <p:nvPr>
            <p:ph type="ftr" idx="11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dt" idx="10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sldNum" idx="12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3"/>
          <p:cNvSpPr txBox="1">
            <a:spLocks noGrp="1"/>
          </p:cNvSpPr>
          <p:nvPr>
            <p:ph type="ftr" idx="11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3"/>
          <p:cNvSpPr txBox="1">
            <a:spLocks noGrp="1"/>
          </p:cNvSpPr>
          <p:nvPr>
            <p:ph type="dt" idx="10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3"/>
          <p:cNvSpPr txBox="1">
            <a:spLocks noGrp="1"/>
          </p:cNvSpPr>
          <p:nvPr>
            <p:ph type="sldNum" idx="12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9"/>
          <p:cNvSpPr txBox="1">
            <a:spLocks noGrp="1"/>
          </p:cNvSpPr>
          <p:nvPr>
            <p:ph type="title"/>
          </p:nvPr>
        </p:nvSpPr>
        <p:spPr>
          <a:xfrm>
            <a:off x="1025525" y="901672"/>
            <a:ext cx="16236950" cy="625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390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9"/>
          <p:cNvSpPr txBox="1">
            <a:spLocks noGrp="1"/>
          </p:cNvSpPr>
          <p:nvPr>
            <p:ph type="body" idx="1"/>
          </p:nvPr>
        </p:nvSpPr>
        <p:spPr>
          <a:xfrm>
            <a:off x="914400" y="2366010"/>
            <a:ext cx="16459200" cy="6789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9"/>
          <p:cNvSpPr txBox="1">
            <a:spLocks noGrp="1"/>
          </p:cNvSpPr>
          <p:nvPr>
            <p:ph type="ftr" idx="11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9"/>
          <p:cNvSpPr txBox="1">
            <a:spLocks noGrp="1"/>
          </p:cNvSpPr>
          <p:nvPr>
            <p:ph type="dt" idx="10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9"/>
          <p:cNvSpPr txBox="1">
            <a:spLocks noGrp="1"/>
          </p:cNvSpPr>
          <p:nvPr>
            <p:ph type="sldNum" idx="12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4"/>
          <p:cNvSpPr txBox="1"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14"/>
          <p:cNvSpPr txBox="1">
            <a:spLocks noGrp="1"/>
          </p:cNvSpPr>
          <p:nvPr>
            <p:ph type="subTitle" idx="1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4"/>
          <p:cNvSpPr txBox="1">
            <a:spLocks noGrp="1"/>
          </p:cNvSpPr>
          <p:nvPr>
            <p:ph type="ftr" idx="11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14"/>
          <p:cNvSpPr txBox="1">
            <a:spLocks noGrp="1"/>
          </p:cNvSpPr>
          <p:nvPr>
            <p:ph type="dt" idx="10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4"/>
          <p:cNvSpPr txBox="1">
            <a:spLocks noGrp="1"/>
          </p:cNvSpPr>
          <p:nvPr>
            <p:ph type="sldNum" idx="12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5"/>
          <p:cNvSpPr txBox="1">
            <a:spLocks noGrp="1"/>
          </p:cNvSpPr>
          <p:nvPr>
            <p:ph type="title"/>
          </p:nvPr>
        </p:nvSpPr>
        <p:spPr>
          <a:xfrm>
            <a:off x="1025525" y="901672"/>
            <a:ext cx="16236950" cy="625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390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15"/>
          <p:cNvSpPr txBox="1">
            <a:spLocks noGrp="1"/>
          </p:cNvSpPr>
          <p:nvPr>
            <p:ph type="body" idx="1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15"/>
          <p:cNvSpPr txBox="1">
            <a:spLocks noGrp="1"/>
          </p:cNvSpPr>
          <p:nvPr>
            <p:ph type="body" idx="2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15"/>
          <p:cNvSpPr txBox="1">
            <a:spLocks noGrp="1"/>
          </p:cNvSpPr>
          <p:nvPr>
            <p:ph type="ftr" idx="11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15"/>
          <p:cNvSpPr txBox="1">
            <a:spLocks noGrp="1"/>
          </p:cNvSpPr>
          <p:nvPr>
            <p:ph type="dt" idx="10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15"/>
          <p:cNvSpPr txBox="1">
            <a:spLocks noGrp="1"/>
          </p:cNvSpPr>
          <p:nvPr>
            <p:ph type="sldNum" idx="12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6"/>
          <p:cNvSpPr txBox="1">
            <a:spLocks noGrp="1"/>
          </p:cNvSpPr>
          <p:nvPr>
            <p:ph type="title"/>
          </p:nvPr>
        </p:nvSpPr>
        <p:spPr>
          <a:xfrm>
            <a:off x="1025525" y="901672"/>
            <a:ext cx="16236950" cy="625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390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6"/>
          <p:cNvSpPr txBox="1">
            <a:spLocks noGrp="1"/>
          </p:cNvSpPr>
          <p:nvPr>
            <p:ph type="ftr" idx="11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16"/>
          <p:cNvSpPr txBox="1">
            <a:spLocks noGrp="1"/>
          </p:cNvSpPr>
          <p:nvPr>
            <p:ph type="dt" idx="10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16"/>
          <p:cNvSpPr txBox="1">
            <a:spLocks noGrp="1"/>
          </p:cNvSpPr>
          <p:nvPr>
            <p:ph type="sldNum" idx="12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7"/>
          <p:cNvSpPr txBox="1">
            <a:spLocks noGrp="1"/>
          </p:cNvSpPr>
          <p:nvPr>
            <p:ph type="ftr" idx="11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17"/>
          <p:cNvSpPr txBox="1">
            <a:spLocks noGrp="1"/>
          </p:cNvSpPr>
          <p:nvPr>
            <p:ph type="dt" idx="10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17"/>
          <p:cNvSpPr txBox="1">
            <a:spLocks noGrp="1"/>
          </p:cNvSpPr>
          <p:nvPr>
            <p:ph type="sldNum" idx="12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8"/>
          <p:cNvSpPr txBox="1"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8"/>
          <p:cNvSpPr txBox="1">
            <a:spLocks noGrp="1"/>
          </p:cNvSpPr>
          <p:nvPr>
            <p:ph type="subTitle" idx="1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8"/>
          <p:cNvSpPr txBox="1">
            <a:spLocks noGrp="1"/>
          </p:cNvSpPr>
          <p:nvPr>
            <p:ph type="ftr" idx="11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8"/>
          <p:cNvSpPr txBox="1">
            <a:spLocks noGrp="1"/>
          </p:cNvSpPr>
          <p:nvPr>
            <p:ph type="dt" idx="10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18"/>
          <p:cNvSpPr txBox="1">
            <a:spLocks noGrp="1"/>
          </p:cNvSpPr>
          <p:nvPr>
            <p:ph type="sldNum" idx="12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9"/>
          <p:cNvSpPr txBox="1">
            <a:spLocks noGrp="1"/>
          </p:cNvSpPr>
          <p:nvPr>
            <p:ph type="title"/>
          </p:nvPr>
        </p:nvSpPr>
        <p:spPr>
          <a:xfrm>
            <a:off x="914400" y="411480"/>
            <a:ext cx="16459200" cy="1645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9"/>
          <p:cNvSpPr txBox="1">
            <a:spLocks noGrp="1"/>
          </p:cNvSpPr>
          <p:nvPr>
            <p:ph type="body" idx="1"/>
          </p:nvPr>
        </p:nvSpPr>
        <p:spPr>
          <a:xfrm>
            <a:off x="914400" y="2366010"/>
            <a:ext cx="16459200" cy="6789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9"/>
          <p:cNvSpPr txBox="1">
            <a:spLocks noGrp="1"/>
          </p:cNvSpPr>
          <p:nvPr>
            <p:ph type="ftr" idx="11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19"/>
          <p:cNvSpPr txBox="1">
            <a:spLocks noGrp="1"/>
          </p:cNvSpPr>
          <p:nvPr>
            <p:ph type="dt" idx="10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19"/>
          <p:cNvSpPr txBox="1">
            <a:spLocks noGrp="1"/>
          </p:cNvSpPr>
          <p:nvPr>
            <p:ph type="sldNum" idx="12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20"/>
          <p:cNvSpPr txBox="1">
            <a:spLocks noGrp="1"/>
          </p:cNvSpPr>
          <p:nvPr>
            <p:ph type="title"/>
          </p:nvPr>
        </p:nvSpPr>
        <p:spPr>
          <a:xfrm>
            <a:off x="914400" y="411480"/>
            <a:ext cx="16459200" cy="1645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20"/>
          <p:cNvSpPr txBox="1">
            <a:spLocks noGrp="1"/>
          </p:cNvSpPr>
          <p:nvPr>
            <p:ph type="body" idx="1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20"/>
          <p:cNvSpPr txBox="1">
            <a:spLocks noGrp="1"/>
          </p:cNvSpPr>
          <p:nvPr>
            <p:ph type="body" idx="2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20"/>
          <p:cNvSpPr txBox="1">
            <a:spLocks noGrp="1"/>
          </p:cNvSpPr>
          <p:nvPr>
            <p:ph type="ftr" idx="11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20"/>
          <p:cNvSpPr txBox="1">
            <a:spLocks noGrp="1"/>
          </p:cNvSpPr>
          <p:nvPr>
            <p:ph type="dt" idx="10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20"/>
          <p:cNvSpPr txBox="1">
            <a:spLocks noGrp="1"/>
          </p:cNvSpPr>
          <p:nvPr>
            <p:ph type="sldNum" idx="12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21"/>
          <p:cNvSpPr txBox="1">
            <a:spLocks noGrp="1"/>
          </p:cNvSpPr>
          <p:nvPr>
            <p:ph type="title"/>
          </p:nvPr>
        </p:nvSpPr>
        <p:spPr>
          <a:xfrm>
            <a:off x="914400" y="411480"/>
            <a:ext cx="16459200" cy="1645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21"/>
          <p:cNvSpPr txBox="1">
            <a:spLocks noGrp="1"/>
          </p:cNvSpPr>
          <p:nvPr>
            <p:ph type="ftr" idx="11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21"/>
          <p:cNvSpPr txBox="1">
            <a:spLocks noGrp="1"/>
          </p:cNvSpPr>
          <p:nvPr>
            <p:ph type="dt" idx="10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21"/>
          <p:cNvSpPr txBox="1">
            <a:spLocks noGrp="1"/>
          </p:cNvSpPr>
          <p:nvPr>
            <p:ph type="sldNum" idx="12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7"/>
          <p:cNvSpPr txBox="1">
            <a:spLocks noGrp="1"/>
          </p:cNvSpPr>
          <p:nvPr>
            <p:ph type="title"/>
          </p:nvPr>
        </p:nvSpPr>
        <p:spPr>
          <a:xfrm>
            <a:off x="6001038" y="1041691"/>
            <a:ext cx="6286500" cy="18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0" b="0" i="0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body" idx="1"/>
          </p:nvPr>
        </p:nvSpPr>
        <p:spPr>
          <a:xfrm>
            <a:off x="914400" y="2366010"/>
            <a:ext cx="16459200" cy="6789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7"/>
          <p:cNvSpPr txBox="1">
            <a:spLocks noGrp="1"/>
          </p:cNvSpPr>
          <p:nvPr>
            <p:ph type="ftr" idx="11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7"/>
          <p:cNvSpPr txBox="1">
            <a:spLocks noGrp="1"/>
          </p:cNvSpPr>
          <p:nvPr>
            <p:ph type="dt" idx="10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7"/>
          <p:cNvSpPr txBox="1">
            <a:spLocks noGrp="1"/>
          </p:cNvSpPr>
          <p:nvPr>
            <p:ph type="sldNum" idx="12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0"/>
          <p:cNvSpPr txBox="1"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0"/>
          <p:cNvSpPr txBox="1">
            <a:spLocks noGrp="1"/>
          </p:cNvSpPr>
          <p:nvPr>
            <p:ph type="subTitle" idx="1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 txBox="1">
            <a:spLocks noGrp="1"/>
          </p:cNvSpPr>
          <p:nvPr>
            <p:ph type="ftr" idx="11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0"/>
          <p:cNvSpPr txBox="1">
            <a:spLocks noGrp="1"/>
          </p:cNvSpPr>
          <p:nvPr>
            <p:ph type="dt" idx="10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sldNum" idx="12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1"/>
          <p:cNvSpPr txBox="1">
            <a:spLocks noGrp="1"/>
          </p:cNvSpPr>
          <p:nvPr>
            <p:ph type="title"/>
          </p:nvPr>
        </p:nvSpPr>
        <p:spPr>
          <a:xfrm>
            <a:off x="6001038" y="1041691"/>
            <a:ext cx="6286500" cy="18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0" b="0" i="0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1"/>
          <p:cNvSpPr txBox="1">
            <a:spLocks noGrp="1"/>
          </p:cNvSpPr>
          <p:nvPr>
            <p:ph type="body" idx="1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1"/>
          <p:cNvSpPr txBox="1">
            <a:spLocks noGrp="1"/>
          </p:cNvSpPr>
          <p:nvPr>
            <p:ph type="body" idx="2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ftr" idx="11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sldNum" idx="12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2"/>
          <p:cNvSpPr txBox="1">
            <a:spLocks noGrp="1"/>
          </p:cNvSpPr>
          <p:nvPr>
            <p:ph type="title"/>
          </p:nvPr>
        </p:nvSpPr>
        <p:spPr>
          <a:xfrm>
            <a:off x="6001038" y="1041691"/>
            <a:ext cx="6286500" cy="18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0" b="0" i="0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2"/>
          <p:cNvSpPr txBox="1">
            <a:spLocks noGrp="1"/>
          </p:cNvSpPr>
          <p:nvPr>
            <p:ph type="ftr" idx="11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dt" idx="10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sldNum" idx="12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99D9D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7;p4"/>
          <p:cNvSpPr/>
          <p:nvPr/>
        </p:nvSpPr>
        <p:spPr>
          <a:xfrm>
            <a:off x="9525" y="5143500"/>
            <a:ext cx="2618740" cy="0"/>
          </a:xfrm>
          <a:custGeom>
            <a:avLst/>
            <a:gdLst/>
            <a:ahLst/>
            <a:cxnLst/>
            <a:rect l="l" t="t" r="r" b="b"/>
            <a:pathLst>
              <a:path w="2618740" h="120000" extrusionOk="0">
                <a:moveTo>
                  <a:pt x="0" y="0"/>
                </a:moveTo>
                <a:lnTo>
                  <a:pt x="2618346" y="0"/>
                </a:lnTo>
              </a:path>
            </a:pathLst>
          </a:custGeom>
          <a:noFill/>
          <a:ln w="190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8;p4"/>
          <p:cNvSpPr/>
          <p:nvPr/>
        </p:nvSpPr>
        <p:spPr>
          <a:xfrm>
            <a:off x="15635093" y="5143499"/>
            <a:ext cx="2643505" cy="0"/>
          </a:xfrm>
          <a:custGeom>
            <a:avLst/>
            <a:gdLst/>
            <a:ahLst/>
            <a:cxnLst/>
            <a:rect l="l" t="t" r="r" b="b"/>
            <a:pathLst>
              <a:path w="2643505" h="120000" extrusionOk="0">
                <a:moveTo>
                  <a:pt x="0" y="0"/>
                </a:moveTo>
                <a:lnTo>
                  <a:pt x="2643380" y="0"/>
                </a:lnTo>
              </a:path>
            </a:pathLst>
          </a:custGeom>
          <a:noFill/>
          <a:ln w="190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9;p4"/>
          <p:cNvSpPr/>
          <p:nvPr/>
        </p:nvSpPr>
        <p:spPr>
          <a:xfrm>
            <a:off x="2627871" y="2907285"/>
            <a:ext cx="13007340" cy="4966970"/>
          </a:xfrm>
          <a:custGeom>
            <a:avLst/>
            <a:gdLst/>
            <a:ahLst/>
            <a:cxnLst/>
            <a:rect l="l" t="t" r="r" b="b"/>
            <a:pathLst>
              <a:path w="13007340" h="4966970" extrusionOk="0">
                <a:moveTo>
                  <a:pt x="13007221" y="4966801"/>
                </a:moveTo>
                <a:lnTo>
                  <a:pt x="0" y="4966801"/>
                </a:lnTo>
                <a:lnTo>
                  <a:pt x="0" y="0"/>
                </a:lnTo>
                <a:lnTo>
                  <a:pt x="13007221" y="0"/>
                </a:lnTo>
                <a:lnTo>
                  <a:pt x="13007221" y="4966801"/>
                </a:lnTo>
                <a:close/>
              </a:path>
            </a:pathLst>
          </a:custGeom>
          <a:solidFill>
            <a:srgbClr val="FFECD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" name="Google Shape;10;p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485935" y="2274450"/>
            <a:ext cx="13312931" cy="699977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4"/>
          <p:cNvSpPr/>
          <p:nvPr/>
        </p:nvSpPr>
        <p:spPr>
          <a:xfrm>
            <a:off x="2485923" y="2480512"/>
            <a:ext cx="13313410" cy="5527040"/>
          </a:xfrm>
          <a:custGeom>
            <a:avLst/>
            <a:gdLst/>
            <a:ahLst/>
            <a:cxnLst/>
            <a:rect l="l" t="t" r="r" b="b"/>
            <a:pathLst>
              <a:path w="13313410" h="5527040" extrusionOk="0">
                <a:moveTo>
                  <a:pt x="941438" y="190334"/>
                </a:moveTo>
                <a:lnTo>
                  <a:pt x="931240" y="139827"/>
                </a:lnTo>
                <a:lnTo>
                  <a:pt x="903414" y="98564"/>
                </a:lnTo>
                <a:lnTo>
                  <a:pt x="862139" y="70751"/>
                </a:lnTo>
                <a:lnTo>
                  <a:pt x="811580" y="60540"/>
                </a:lnTo>
                <a:lnTo>
                  <a:pt x="761034" y="70751"/>
                </a:lnTo>
                <a:lnTo>
                  <a:pt x="719759" y="98564"/>
                </a:lnTo>
                <a:lnTo>
                  <a:pt x="691921" y="139827"/>
                </a:lnTo>
                <a:lnTo>
                  <a:pt x="681723" y="190334"/>
                </a:lnTo>
                <a:lnTo>
                  <a:pt x="691921" y="240855"/>
                </a:lnTo>
                <a:lnTo>
                  <a:pt x="719759" y="282105"/>
                </a:lnTo>
                <a:lnTo>
                  <a:pt x="761034" y="309930"/>
                </a:lnTo>
                <a:lnTo>
                  <a:pt x="811580" y="320128"/>
                </a:lnTo>
                <a:lnTo>
                  <a:pt x="862126" y="309930"/>
                </a:lnTo>
                <a:lnTo>
                  <a:pt x="903401" y="282105"/>
                </a:lnTo>
                <a:lnTo>
                  <a:pt x="931240" y="240855"/>
                </a:lnTo>
                <a:lnTo>
                  <a:pt x="941438" y="190334"/>
                </a:lnTo>
                <a:close/>
              </a:path>
              <a:path w="13313410" h="5527040" extrusionOk="0">
                <a:moveTo>
                  <a:pt x="1373441" y="190334"/>
                </a:moveTo>
                <a:lnTo>
                  <a:pt x="1363243" y="139827"/>
                </a:lnTo>
                <a:lnTo>
                  <a:pt x="1335417" y="98564"/>
                </a:lnTo>
                <a:lnTo>
                  <a:pt x="1294142" y="70751"/>
                </a:lnTo>
                <a:lnTo>
                  <a:pt x="1243584" y="60540"/>
                </a:lnTo>
                <a:lnTo>
                  <a:pt x="1193038" y="70751"/>
                </a:lnTo>
                <a:lnTo>
                  <a:pt x="1151763" y="98564"/>
                </a:lnTo>
                <a:lnTo>
                  <a:pt x="1123924" y="139827"/>
                </a:lnTo>
                <a:lnTo>
                  <a:pt x="1113726" y="190334"/>
                </a:lnTo>
                <a:lnTo>
                  <a:pt x="1123924" y="240855"/>
                </a:lnTo>
                <a:lnTo>
                  <a:pt x="1151763" y="282105"/>
                </a:lnTo>
                <a:lnTo>
                  <a:pt x="1193038" y="309930"/>
                </a:lnTo>
                <a:lnTo>
                  <a:pt x="1243584" y="320128"/>
                </a:lnTo>
                <a:lnTo>
                  <a:pt x="1294130" y="309930"/>
                </a:lnTo>
                <a:lnTo>
                  <a:pt x="1335405" y="282105"/>
                </a:lnTo>
                <a:lnTo>
                  <a:pt x="1363243" y="240855"/>
                </a:lnTo>
                <a:lnTo>
                  <a:pt x="1373441" y="190334"/>
                </a:lnTo>
                <a:close/>
              </a:path>
              <a:path w="13313410" h="5527040" extrusionOk="0">
                <a:moveTo>
                  <a:pt x="13312940" y="493953"/>
                </a:moveTo>
                <a:lnTo>
                  <a:pt x="13146138" y="493953"/>
                </a:lnTo>
                <a:lnTo>
                  <a:pt x="13146138" y="1448460"/>
                </a:lnTo>
                <a:lnTo>
                  <a:pt x="13146138" y="5236146"/>
                </a:lnTo>
                <a:lnTo>
                  <a:pt x="13137731" y="5277777"/>
                </a:lnTo>
                <a:lnTo>
                  <a:pt x="13114795" y="5311762"/>
                </a:lnTo>
                <a:lnTo>
                  <a:pt x="13080797" y="5334686"/>
                </a:lnTo>
                <a:lnTo>
                  <a:pt x="13039141" y="5343080"/>
                </a:lnTo>
                <a:lnTo>
                  <a:pt x="273773" y="5343080"/>
                </a:lnTo>
                <a:lnTo>
                  <a:pt x="232117" y="5334686"/>
                </a:lnTo>
                <a:lnTo>
                  <a:pt x="198120" y="5311762"/>
                </a:lnTo>
                <a:lnTo>
                  <a:pt x="175183" y="5277777"/>
                </a:lnTo>
                <a:lnTo>
                  <a:pt x="166776" y="5236146"/>
                </a:lnTo>
                <a:lnTo>
                  <a:pt x="166776" y="1448460"/>
                </a:lnTo>
                <a:lnTo>
                  <a:pt x="13146138" y="1448460"/>
                </a:lnTo>
                <a:lnTo>
                  <a:pt x="13146138" y="493953"/>
                </a:lnTo>
                <a:lnTo>
                  <a:pt x="6497688" y="493953"/>
                </a:lnTo>
                <a:lnTo>
                  <a:pt x="6381496" y="92151"/>
                </a:lnTo>
                <a:lnTo>
                  <a:pt x="6362459" y="54927"/>
                </a:lnTo>
                <a:lnTo>
                  <a:pt x="6330899" y="25781"/>
                </a:lnTo>
                <a:lnTo>
                  <a:pt x="6289903" y="6794"/>
                </a:lnTo>
                <a:lnTo>
                  <a:pt x="6242621" y="0"/>
                </a:lnTo>
                <a:lnTo>
                  <a:pt x="5857811" y="0"/>
                </a:lnTo>
                <a:lnTo>
                  <a:pt x="5810237" y="6883"/>
                </a:lnTo>
                <a:lnTo>
                  <a:pt x="5769076" y="26098"/>
                </a:lnTo>
                <a:lnTo>
                  <a:pt x="5737504" y="55562"/>
                </a:lnTo>
                <a:lnTo>
                  <a:pt x="5718670" y="93141"/>
                </a:lnTo>
                <a:lnTo>
                  <a:pt x="5606961" y="493953"/>
                </a:lnTo>
                <a:lnTo>
                  <a:pt x="5537911" y="493953"/>
                </a:lnTo>
                <a:lnTo>
                  <a:pt x="5360797" y="145211"/>
                </a:lnTo>
                <a:lnTo>
                  <a:pt x="5335092" y="104508"/>
                </a:lnTo>
                <a:lnTo>
                  <a:pt x="5302897" y="69773"/>
                </a:lnTo>
                <a:lnTo>
                  <a:pt x="5265229" y="41681"/>
                </a:lnTo>
                <a:lnTo>
                  <a:pt x="5223103" y="20828"/>
                </a:lnTo>
                <a:lnTo>
                  <a:pt x="5177561" y="7848"/>
                </a:lnTo>
                <a:lnTo>
                  <a:pt x="5129606" y="3390"/>
                </a:lnTo>
                <a:lnTo>
                  <a:pt x="2051583" y="3390"/>
                </a:lnTo>
                <a:lnTo>
                  <a:pt x="2003729" y="7835"/>
                </a:lnTo>
                <a:lnTo>
                  <a:pt x="1958263" y="20764"/>
                </a:lnTo>
                <a:lnTo>
                  <a:pt x="1916201" y="41541"/>
                </a:lnTo>
                <a:lnTo>
                  <a:pt x="1878571" y="69545"/>
                </a:lnTo>
                <a:lnTo>
                  <a:pt x="1846389" y="104152"/>
                </a:lnTo>
                <a:lnTo>
                  <a:pt x="1820672" y="144729"/>
                </a:lnTo>
                <a:lnTo>
                  <a:pt x="1642364" y="493915"/>
                </a:lnTo>
                <a:lnTo>
                  <a:pt x="0" y="493915"/>
                </a:lnTo>
                <a:lnTo>
                  <a:pt x="0" y="5419623"/>
                </a:lnTo>
                <a:lnTo>
                  <a:pt x="8432" y="5461355"/>
                </a:lnTo>
                <a:lnTo>
                  <a:pt x="31432" y="5495442"/>
                </a:lnTo>
                <a:lnTo>
                  <a:pt x="65544" y="5518429"/>
                </a:lnTo>
                <a:lnTo>
                  <a:pt x="107289" y="5526849"/>
                </a:lnTo>
                <a:lnTo>
                  <a:pt x="13205651" y="5526849"/>
                </a:lnTo>
                <a:lnTo>
                  <a:pt x="13247408" y="5518429"/>
                </a:lnTo>
                <a:lnTo>
                  <a:pt x="13281508" y="5495455"/>
                </a:lnTo>
                <a:lnTo>
                  <a:pt x="13304507" y="5461368"/>
                </a:lnTo>
                <a:lnTo>
                  <a:pt x="13312940" y="5419623"/>
                </a:lnTo>
                <a:lnTo>
                  <a:pt x="13312940" y="5343080"/>
                </a:lnTo>
                <a:lnTo>
                  <a:pt x="13312940" y="1448460"/>
                </a:lnTo>
                <a:lnTo>
                  <a:pt x="13312940" y="493953"/>
                </a:lnTo>
                <a:close/>
              </a:path>
            </a:pathLst>
          </a:custGeom>
          <a:solidFill>
            <a:srgbClr val="FFECD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2;p4"/>
          <p:cNvSpPr/>
          <p:nvPr/>
        </p:nvSpPr>
        <p:spPr>
          <a:xfrm>
            <a:off x="2735643" y="2541051"/>
            <a:ext cx="260350" cy="259715"/>
          </a:xfrm>
          <a:custGeom>
            <a:avLst/>
            <a:gdLst/>
            <a:ahLst/>
            <a:cxnLst/>
            <a:rect l="l" t="t" r="r" b="b"/>
            <a:pathLst>
              <a:path w="260350" h="259714" extrusionOk="0">
                <a:moveTo>
                  <a:pt x="129861" y="259584"/>
                </a:moveTo>
                <a:lnTo>
                  <a:pt x="79318" y="249383"/>
                </a:lnTo>
                <a:lnTo>
                  <a:pt x="38040" y="221564"/>
                </a:lnTo>
                <a:lnTo>
                  <a:pt x="10206" y="180308"/>
                </a:lnTo>
                <a:lnTo>
                  <a:pt x="0" y="129792"/>
                </a:lnTo>
                <a:lnTo>
                  <a:pt x="10206" y="79276"/>
                </a:lnTo>
                <a:lnTo>
                  <a:pt x="38040" y="38019"/>
                </a:lnTo>
                <a:lnTo>
                  <a:pt x="79318" y="10201"/>
                </a:lnTo>
                <a:lnTo>
                  <a:pt x="129861" y="0"/>
                </a:lnTo>
                <a:lnTo>
                  <a:pt x="180404" y="10201"/>
                </a:lnTo>
                <a:lnTo>
                  <a:pt x="221682" y="38019"/>
                </a:lnTo>
                <a:lnTo>
                  <a:pt x="249516" y="79276"/>
                </a:lnTo>
                <a:lnTo>
                  <a:pt x="259723" y="129792"/>
                </a:lnTo>
                <a:lnTo>
                  <a:pt x="249516" y="180308"/>
                </a:lnTo>
                <a:lnTo>
                  <a:pt x="221682" y="221564"/>
                </a:lnTo>
                <a:lnTo>
                  <a:pt x="180404" y="249383"/>
                </a:lnTo>
                <a:lnTo>
                  <a:pt x="129861" y="259584"/>
                </a:lnTo>
                <a:close/>
              </a:path>
            </a:pathLst>
          </a:custGeom>
          <a:solidFill>
            <a:srgbClr val="EFA59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13;p4"/>
          <p:cNvSpPr/>
          <p:nvPr/>
        </p:nvSpPr>
        <p:spPr>
          <a:xfrm>
            <a:off x="2470807" y="2259330"/>
            <a:ext cx="13343255" cy="5753100"/>
          </a:xfrm>
          <a:custGeom>
            <a:avLst/>
            <a:gdLst/>
            <a:ahLst/>
            <a:cxnLst/>
            <a:rect l="l" t="t" r="r" b="b"/>
            <a:pathLst>
              <a:path w="13343255" h="5753100" extrusionOk="0">
                <a:moveTo>
                  <a:pt x="13268349" y="5753099"/>
                </a:moveTo>
                <a:lnTo>
                  <a:pt x="74812" y="5753099"/>
                </a:lnTo>
                <a:lnTo>
                  <a:pt x="35895" y="5714999"/>
                </a:lnTo>
                <a:lnTo>
                  <a:pt x="9635" y="5676899"/>
                </a:lnTo>
                <a:lnTo>
                  <a:pt x="0" y="5638799"/>
                </a:lnTo>
                <a:lnTo>
                  <a:pt x="0" y="165099"/>
                </a:lnTo>
                <a:lnTo>
                  <a:pt x="6361" y="126999"/>
                </a:lnTo>
                <a:lnTo>
                  <a:pt x="24307" y="76199"/>
                </a:lnTo>
                <a:lnTo>
                  <a:pt x="52128" y="50799"/>
                </a:lnTo>
                <a:lnTo>
                  <a:pt x="88116" y="12699"/>
                </a:lnTo>
                <a:lnTo>
                  <a:pt x="130562" y="0"/>
                </a:lnTo>
                <a:lnTo>
                  <a:pt x="13212625" y="0"/>
                </a:lnTo>
                <a:lnTo>
                  <a:pt x="13255071" y="12699"/>
                </a:lnTo>
                <a:lnTo>
                  <a:pt x="13267067" y="25399"/>
                </a:lnTo>
                <a:lnTo>
                  <a:pt x="131187" y="25399"/>
                </a:lnTo>
                <a:lnTo>
                  <a:pt x="90702" y="50799"/>
                </a:lnTo>
                <a:lnTo>
                  <a:pt x="58754" y="88899"/>
                </a:lnTo>
                <a:lnTo>
                  <a:pt x="37789" y="126999"/>
                </a:lnTo>
                <a:lnTo>
                  <a:pt x="30256" y="165099"/>
                </a:lnTo>
                <a:lnTo>
                  <a:pt x="30256" y="698499"/>
                </a:lnTo>
                <a:lnTo>
                  <a:pt x="1677558" y="698499"/>
                </a:lnTo>
                <a:lnTo>
                  <a:pt x="1670954" y="711199"/>
                </a:lnTo>
                <a:lnTo>
                  <a:pt x="1668382" y="723899"/>
                </a:lnTo>
                <a:lnTo>
                  <a:pt x="30256" y="723899"/>
                </a:lnTo>
                <a:lnTo>
                  <a:pt x="30256" y="5638799"/>
                </a:lnTo>
                <a:lnTo>
                  <a:pt x="37508" y="5664199"/>
                </a:lnTo>
                <a:lnTo>
                  <a:pt x="57275" y="5702299"/>
                </a:lnTo>
                <a:lnTo>
                  <a:pt x="86573" y="5714999"/>
                </a:lnTo>
                <a:lnTo>
                  <a:pt x="122418" y="5727699"/>
                </a:lnTo>
                <a:lnTo>
                  <a:pt x="13294300" y="5727699"/>
                </a:lnTo>
                <a:lnTo>
                  <a:pt x="13268349" y="5753099"/>
                </a:lnTo>
                <a:close/>
              </a:path>
              <a:path w="13343255" h="5753100" extrusionOk="0">
                <a:moveTo>
                  <a:pt x="13343187" y="698499"/>
                </a:moveTo>
                <a:lnTo>
                  <a:pt x="13312930" y="698499"/>
                </a:lnTo>
                <a:lnTo>
                  <a:pt x="13312930" y="165099"/>
                </a:lnTo>
                <a:lnTo>
                  <a:pt x="13305398" y="126999"/>
                </a:lnTo>
                <a:lnTo>
                  <a:pt x="13284433" y="88899"/>
                </a:lnTo>
                <a:lnTo>
                  <a:pt x="13252484" y="50799"/>
                </a:lnTo>
                <a:lnTo>
                  <a:pt x="13212000" y="25399"/>
                </a:lnTo>
                <a:lnTo>
                  <a:pt x="13267067" y="25399"/>
                </a:lnTo>
                <a:lnTo>
                  <a:pt x="13291059" y="50799"/>
                </a:lnTo>
                <a:lnTo>
                  <a:pt x="13318880" y="76199"/>
                </a:lnTo>
                <a:lnTo>
                  <a:pt x="13336826" y="126999"/>
                </a:lnTo>
                <a:lnTo>
                  <a:pt x="13343187" y="165099"/>
                </a:lnTo>
                <a:lnTo>
                  <a:pt x="13343187" y="698499"/>
                </a:lnTo>
                <a:close/>
              </a:path>
              <a:path w="13343255" h="5753100" extrusionOk="0">
                <a:moveTo>
                  <a:pt x="1677558" y="698499"/>
                </a:moveTo>
                <a:lnTo>
                  <a:pt x="1648231" y="698499"/>
                </a:lnTo>
                <a:lnTo>
                  <a:pt x="1822328" y="355599"/>
                </a:lnTo>
                <a:lnTo>
                  <a:pt x="1849581" y="304799"/>
                </a:lnTo>
                <a:lnTo>
                  <a:pt x="1883582" y="266699"/>
                </a:lnTo>
                <a:lnTo>
                  <a:pt x="1923313" y="241299"/>
                </a:lnTo>
                <a:lnTo>
                  <a:pt x="1967757" y="215899"/>
                </a:lnTo>
                <a:lnTo>
                  <a:pt x="2015896" y="203199"/>
                </a:lnTo>
                <a:lnTo>
                  <a:pt x="5195656" y="203199"/>
                </a:lnTo>
                <a:lnTo>
                  <a:pt x="5243881" y="215899"/>
                </a:lnTo>
                <a:lnTo>
                  <a:pt x="5266130" y="228599"/>
                </a:lnTo>
                <a:lnTo>
                  <a:pt x="2066711" y="228599"/>
                </a:lnTo>
                <a:lnTo>
                  <a:pt x="2021492" y="241299"/>
                </a:lnTo>
                <a:lnTo>
                  <a:pt x="1978658" y="253999"/>
                </a:lnTo>
                <a:lnTo>
                  <a:pt x="1939115" y="266699"/>
                </a:lnTo>
                <a:lnTo>
                  <a:pt x="1903764" y="292099"/>
                </a:lnTo>
                <a:lnTo>
                  <a:pt x="1873510" y="330199"/>
                </a:lnTo>
                <a:lnTo>
                  <a:pt x="1849256" y="368299"/>
                </a:lnTo>
                <a:lnTo>
                  <a:pt x="1677558" y="698499"/>
                </a:lnTo>
                <a:close/>
              </a:path>
              <a:path w="13343255" h="5753100" extrusionOk="0">
                <a:moveTo>
                  <a:pt x="5641990" y="698499"/>
                </a:moveTo>
                <a:lnTo>
                  <a:pt x="5610583" y="698499"/>
                </a:lnTo>
                <a:lnTo>
                  <a:pt x="5719204" y="304799"/>
                </a:lnTo>
                <a:lnTo>
                  <a:pt x="5740128" y="266699"/>
                </a:lnTo>
                <a:lnTo>
                  <a:pt x="5774967" y="228599"/>
                </a:lnTo>
                <a:lnTo>
                  <a:pt x="5820359" y="203199"/>
                </a:lnTo>
                <a:lnTo>
                  <a:pt x="6309943" y="203199"/>
                </a:lnTo>
                <a:lnTo>
                  <a:pt x="6355150" y="228599"/>
                </a:lnTo>
                <a:lnTo>
                  <a:pt x="5872938" y="228599"/>
                </a:lnTo>
                <a:lnTo>
                  <a:pt x="5830107" y="241299"/>
                </a:lnTo>
                <a:lnTo>
                  <a:pt x="5793246" y="253999"/>
                </a:lnTo>
                <a:lnTo>
                  <a:pt x="5765083" y="279399"/>
                </a:lnTo>
                <a:lnTo>
                  <a:pt x="5748342" y="317499"/>
                </a:lnTo>
                <a:lnTo>
                  <a:pt x="5641990" y="698499"/>
                </a:lnTo>
                <a:close/>
              </a:path>
              <a:path w="13343255" h="5753100" extrusionOk="0">
                <a:moveTo>
                  <a:pt x="13294300" y="5727699"/>
                </a:moveTo>
                <a:lnTo>
                  <a:pt x="13220738" y="5727699"/>
                </a:lnTo>
                <a:lnTo>
                  <a:pt x="13256588" y="5714999"/>
                </a:lnTo>
                <a:lnTo>
                  <a:pt x="13285896" y="5702299"/>
                </a:lnTo>
                <a:lnTo>
                  <a:pt x="13305674" y="5664199"/>
                </a:lnTo>
                <a:lnTo>
                  <a:pt x="13312930" y="5638799"/>
                </a:lnTo>
                <a:lnTo>
                  <a:pt x="13312930" y="723899"/>
                </a:lnTo>
                <a:lnTo>
                  <a:pt x="5542113" y="723899"/>
                </a:lnTo>
                <a:lnTo>
                  <a:pt x="5362418" y="368299"/>
                </a:lnTo>
                <a:lnTo>
                  <a:pt x="5338182" y="330199"/>
                </a:lnTo>
                <a:lnTo>
                  <a:pt x="5307921" y="292099"/>
                </a:lnTo>
                <a:lnTo>
                  <a:pt x="5272541" y="266699"/>
                </a:lnTo>
                <a:lnTo>
                  <a:pt x="5232944" y="253999"/>
                </a:lnTo>
                <a:lnTo>
                  <a:pt x="5190036" y="241299"/>
                </a:lnTo>
                <a:lnTo>
                  <a:pt x="5144721" y="228599"/>
                </a:lnTo>
                <a:lnTo>
                  <a:pt x="5266130" y="228599"/>
                </a:lnTo>
                <a:lnTo>
                  <a:pt x="5288380" y="241299"/>
                </a:lnTo>
                <a:lnTo>
                  <a:pt x="5328140" y="279399"/>
                </a:lnTo>
                <a:lnTo>
                  <a:pt x="5362144" y="304799"/>
                </a:lnTo>
                <a:lnTo>
                  <a:pt x="5389377" y="355599"/>
                </a:lnTo>
                <a:lnTo>
                  <a:pt x="5562294" y="698499"/>
                </a:lnTo>
                <a:lnTo>
                  <a:pt x="13343187" y="698499"/>
                </a:lnTo>
                <a:lnTo>
                  <a:pt x="13343187" y="5638799"/>
                </a:lnTo>
                <a:lnTo>
                  <a:pt x="13333547" y="5676899"/>
                </a:lnTo>
                <a:lnTo>
                  <a:pt x="13307276" y="5714999"/>
                </a:lnTo>
                <a:lnTo>
                  <a:pt x="13294300" y="5727699"/>
                </a:lnTo>
                <a:close/>
              </a:path>
              <a:path w="13343255" h="5753100" extrusionOk="0">
                <a:moveTo>
                  <a:pt x="6524183" y="698499"/>
                </a:moveTo>
                <a:lnTo>
                  <a:pt x="6492686" y="698499"/>
                </a:lnTo>
                <a:lnTo>
                  <a:pt x="6382067" y="304799"/>
                </a:lnTo>
                <a:lnTo>
                  <a:pt x="6365156" y="279399"/>
                </a:lnTo>
                <a:lnTo>
                  <a:pt x="6336981" y="253999"/>
                </a:lnTo>
                <a:lnTo>
                  <a:pt x="6300268" y="241299"/>
                </a:lnTo>
                <a:lnTo>
                  <a:pt x="6257743" y="228599"/>
                </a:lnTo>
                <a:lnTo>
                  <a:pt x="6355150" y="228599"/>
                </a:lnTo>
                <a:lnTo>
                  <a:pt x="6390005" y="266699"/>
                </a:lnTo>
                <a:lnTo>
                  <a:pt x="6411144" y="304799"/>
                </a:lnTo>
                <a:lnTo>
                  <a:pt x="6524183" y="698499"/>
                </a:lnTo>
                <a:close/>
              </a:path>
              <a:path w="13343255" h="5753100" extrusionOk="0">
                <a:moveTo>
                  <a:pt x="440473" y="546099"/>
                </a:moveTo>
                <a:lnTo>
                  <a:pt x="348922" y="546099"/>
                </a:lnTo>
                <a:lnTo>
                  <a:pt x="309128" y="520699"/>
                </a:lnTo>
                <a:lnTo>
                  <a:pt x="277722" y="495299"/>
                </a:lnTo>
                <a:lnTo>
                  <a:pt x="257113" y="457199"/>
                </a:lnTo>
                <a:lnTo>
                  <a:pt x="249708" y="406399"/>
                </a:lnTo>
                <a:lnTo>
                  <a:pt x="257110" y="355599"/>
                </a:lnTo>
                <a:lnTo>
                  <a:pt x="277713" y="317499"/>
                </a:lnTo>
                <a:lnTo>
                  <a:pt x="309115" y="292099"/>
                </a:lnTo>
                <a:lnTo>
                  <a:pt x="348911" y="266699"/>
                </a:lnTo>
                <a:lnTo>
                  <a:pt x="394698" y="253999"/>
                </a:lnTo>
                <a:lnTo>
                  <a:pt x="440484" y="266699"/>
                </a:lnTo>
                <a:lnTo>
                  <a:pt x="480280" y="292099"/>
                </a:lnTo>
                <a:lnTo>
                  <a:pt x="394698" y="292099"/>
                </a:lnTo>
                <a:lnTo>
                  <a:pt x="350080" y="304799"/>
                </a:lnTo>
                <a:lnTo>
                  <a:pt x="313606" y="330199"/>
                </a:lnTo>
                <a:lnTo>
                  <a:pt x="288995" y="355599"/>
                </a:lnTo>
                <a:lnTo>
                  <a:pt x="279964" y="406399"/>
                </a:lnTo>
                <a:lnTo>
                  <a:pt x="288995" y="444499"/>
                </a:lnTo>
                <a:lnTo>
                  <a:pt x="313606" y="482599"/>
                </a:lnTo>
                <a:lnTo>
                  <a:pt x="350080" y="507999"/>
                </a:lnTo>
                <a:lnTo>
                  <a:pt x="394698" y="520699"/>
                </a:lnTo>
                <a:lnTo>
                  <a:pt x="480267" y="520699"/>
                </a:lnTo>
                <a:lnTo>
                  <a:pt x="440473" y="546099"/>
                </a:lnTo>
                <a:close/>
              </a:path>
              <a:path w="13343255" h="5753100" extrusionOk="0">
                <a:moveTo>
                  <a:pt x="872477" y="546099"/>
                </a:moveTo>
                <a:lnTo>
                  <a:pt x="780927" y="546099"/>
                </a:lnTo>
                <a:lnTo>
                  <a:pt x="741133" y="520699"/>
                </a:lnTo>
                <a:lnTo>
                  <a:pt x="709727" y="495299"/>
                </a:lnTo>
                <a:lnTo>
                  <a:pt x="689117" y="457199"/>
                </a:lnTo>
                <a:lnTo>
                  <a:pt x="681712" y="406399"/>
                </a:lnTo>
                <a:lnTo>
                  <a:pt x="689117" y="355599"/>
                </a:lnTo>
                <a:lnTo>
                  <a:pt x="709727" y="317499"/>
                </a:lnTo>
                <a:lnTo>
                  <a:pt x="741133" y="292099"/>
                </a:lnTo>
                <a:lnTo>
                  <a:pt x="780927" y="266699"/>
                </a:lnTo>
                <a:lnTo>
                  <a:pt x="826702" y="253999"/>
                </a:lnTo>
                <a:lnTo>
                  <a:pt x="872477" y="266699"/>
                </a:lnTo>
                <a:lnTo>
                  <a:pt x="912272" y="292099"/>
                </a:lnTo>
                <a:lnTo>
                  <a:pt x="826702" y="292099"/>
                </a:lnTo>
                <a:lnTo>
                  <a:pt x="782085" y="304799"/>
                </a:lnTo>
                <a:lnTo>
                  <a:pt x="745611" y="330199"/>
                </a:lnTo>
                <a:lnTo>
                  <a:pt x="720999" y="355599"/>
                </a:lnTo>
                <a:lnTo>
                  <a:pt x="711969" y="406399"/>
                </a:lnTo>
                <a:lnTo>
                  <a:pt x="720999" y="444499"/>
                </a:lnTo>
                <a:lnTo>
                  <a:pt x="745611" y="482599"/>
                </a:lnTo>
                <a:lnTo>
                  <a:pt x="782085" y="507999"/>
                </a:lnTo>
                <a:lnTo>
                  <a:pt x="826702" y="520699"/>
                </a:lnTo>
                <a:lnTo>
                  <a:pt x="912272" y="520699"/>
                </a:lnTo>
                <a:lnTo>
                  <a:pt x="872477" y="546099"/>
                </a:lnTo>
                <a:close/>
              </a:path>
              <a:path w="13343255" h="5753100" extrusionOk="0">
                <a:moveTo>
                  <a:pt x="1304512" y="546099"/>
                </a:moveTo>
                <a:lnTo>
                  <a:pt x="1212962" y="546099"/>
                </a:lnTo>
                <a:lnTo>
                  <a:pt x="1173167" y="520699"/>
                </a:lnTo>
                <a:lnTo>
                  <a:pt x="1141762" y="495299"/>
                </a:lnTo>
                <a:lnTo>
                  <a:pt x="1121152" y="457199"/>
                </a:lnTo>
                <a:lnTo>
                  <a:pt x="1113747" y="406399"/>
                </a:lnTo>
                <a:lnTo>
                  <a:pt x="1121149" y="355599"/>
                </a:lnTo>
                <a:lnTo>
                  <a:pt x="1141753" y="317499"/>
                </a:lnTo>
                <a:lnTo>
                  <a:pt x="1173154" y="292099"/>
                </a:lnTo>
                <a:lnTo>
                  <a:pt x="1212950" y="266699"/>
                </a:lnTo>
                <a:lnTo>
                  <a:pt x="1258737" y="253999"/>
                </a:lnTo>
                <a:lnTo>
                  <a:pt x="1304512" y="266699"/>
                </a:lnTo>
                <a:lnTo>
                  <a:pt x="1344307" y="292099"/>
                </a:lnTo>
                <a:lnTo>
                  <a:pt x="1258737" y="292099"/>
                </a:lnTo>
                <a:lnTo>
                  <a:pt x="1214119" y="304799"/>
                </a:lnTo>
                <a:lnTo>
                  <a:pt x="1177646" y="330199"/>
                </a:lnTo>
                <a:lnTo>
                  <a:pt x="1153034" y="355599"/>
                </a:lnTo>
                <a:lnTo>
                  <a:pt x="1144004" y="406399"/>
                </a:lnTo>
                <a:lnTo>
                  <a:pt x="1153034" y="444499"/>
                </a:lnTo>
                <a:lnTo>
                  <a:pt x="1177646" y="482599"/>
                </a:lnTo>
                <a:lnTo>
                  <a:pt x="1214119" y="507999"/>
                </a:lnTo>
                <a:lnTo>
                  <a:pt x="1258737" y="520699"/>
                </a:lnTo>
                <a:lnTo>
                  <a:pt x="1344307" y="520699"/>
                </a:lnTo>
                <a:lnTo>
                  <a:pt x="1304512" y="546099"/>
                </a:lnTo>
                <a:close/>
              </a:path>
              <a:path w="13343255" h="5753100" extrusionOk="0">
                <a:moveTo>
                  <a:pt x="480267" y="520699"/>
                </a:moveTo>
                <a:lnTo>
                  <a:pt x="394698" y="520699"/>
                </a:lnTo>
                <a:lnTo>
                  <a:pt x="439315" y="507999"/>
                </a:lnTo>
                <a:lnTo>
                  <a:pt x="475789" y="482599"/>
                </a:lnTo>
                <a:lnTo>
                  <a:pt x="500401" y="444499"/>
                </a:lnTo>
                <a:lnTo>
                  <a:pt x="509431" y="406399"/>
                </a:lnTo>
                <a:lnTo>
                  <a:pt x="500401" y="355599"/>
                </a:lnTo>
                <a:lnTo>
                  <a:pt x="475789" y="330199"/>
                </a:lnTo>
                <a:lnTo>
                  <a:pt x="439315" y="304799"/>
                </a:lnTo>
                <a:lnTo>
                  <a:pt x="394698" y="292099"/>
                </a:lnTo>
                <a:lnTo>
                  <a:pt x="480280" y="292099"/>
                </a:lnTo>
                <a:lnTo>
                  <a:pt x="511682" y="317499"/>
                </a:lnTo>
                <a:lnTo>
                  <a:pt x="532286" y="355599"/>
                </a:lnTo>
                <a:lnTo>
                  <a:pt x="539688" y="406399"/>
                </a:lnTo>
                <a:lnTo>
                  <a:pt x="532283" y="457199"/>
                </a:lnTo>
                <a:lnTo>
                  <a:pt x="511673" y="495299"/>
                </a:lnTo>
                <a:lnTo>
                  <a:pt x="480267" y="520699"/>
                </a:lnTo>
                <a:close/>
              </a:path>
              <a:path w="13343255" h="5753100" extrusionOk="0">
                <a:moveTo>
                  <a:pt x="912272" y="520699"/>
                </a:moveTo>
                <a:lnTo>
                  <a:pt x="826702" y="520699"/>
                </a:lnTo>
                <a:lnTo>
                  <a:pt x="871320" y="507999"/>
                </a:lnTo>
                <a:lnTo>
                  <a:pt x="907794" y="482599"/>
                </a:lnTo>
                <a:lnTo>
                  <a:pt x="932405" y="444499"/>
                </a:lnTo>
                <a:lnTo>
                  <a:pt x="941436" y="406399"/>
                </a:lnTo>
                <a:lnTo>
                  <a:pt x="932405" y="355599"/>
                </a:lnTo>
                <a:lnTo>
                  <a:pt x="907794" y="330199"/>
                </a:lnTo>
                <a:lnTo>
                  <a:pt x="871320" y="304799"/>
                </a:lnTo>
                <a:lnTo>
                  <a:pt x="826702" y="292099"/>
                </a:lnTo>
                <a:lnTo>
                  <a:pt x="912272" y="292099"/>
                </a:lnTo>
                <a:lnTo>
                  <a:pt x="943678" y="317499"/>
                </a:lnTo>
                <a:lnTo>
                  <a:pt x="964287" y="355599"/>
                </a:lnTo>
                <a:lnTo>
                  <a:pt x="971692" y="406399"/>
                </a:lnTo>
                <a:lnTo>
                  <a:pt x="964287" y="457199"/>
                </a:lnTo>
                <a:lnTo>
                  <a:pt x="943678" y="495299"/>
                </a:lnTo>
                <a:lnTo>
                  <a:pt x="912272" y="520699"/>
                </a:lnTo>
                <a:close/>
              </a:path>
              <a:path w="13343255" h="5753100" extrusionOk="0">
                <a:moveTo>
                  <a:pt x="1344307" y="520699"/>
                </a:moveTo>
                <a:lnTo>
                  <a:pt x="1258737" y="520699"/>
                </a:lnTo>
                <a:lnTo>
                  <a:pt x="1303342" y="507999"/>
                </a:lnTo>
                <a:lnTo>
                  <a:pt x="1339817" y="482599"/>
                </a:lnTo>
                <a:lnTo>
                  <a:pt x="1364436" y="444499"/>
                </a:lnTo>
                <a:lnTo>
                  <a:pt x="1373470" y="406399"/>
                </a:lnTo>
                <a:lnTo>
                  <a:pt x="1364440" y="355599"/>
                </a:lnTo>
                <a:lnTo>
                  <a:pt x="1339829" y="330199"/>
                </a:lnTo>
                <a:lnTo>
                  <a:pt x="1303355" y="304799"/>
                </a:lnTo>
                <a:lnTo>
                  <a:pt x="1258737" y="292099"/>
                </a:lnTo>
                <a:lnTo>
                  <a:pt x="1344307" y="292099"/>
                </a:lnTo>
                <a:lnTo>
                  <a:pt x="1375713" y="317499"/>
                </a:lnTo>
                <a:lnTo>
                  <a:pt x="1396322" y="355599"/>
                </a:lnTo>
                <a:lnTo>
                  <a:pt x="1403727" y="406399"/>
                </a:lnTo>
                <a:lnTo>
                  <a:pt x="1396322" y="457199"/>
                </a:lnTo>
                <a:lnTo>
                  <a:pt x="1375713" y="495299"/>
                </a:lnTo>
                <a:lnTo>
                  <a:pt x="1344307" y="520699"/>
                </a:lnTo>
                <a:close/>
              </a:path>
              <a:path w="13343255" h="5753100" extrusionOk="0">
                <a:moveTo>
                  <a:pt x="6087730" y="457199"/>
                </a:moveTo>
                <a:lnTo>
                  <a:pt x="6057474" y="457199"/>
                </a:lnTo>
                <a:lnTo>
                  <a:pt x="6057474" y="330199"/>
                </a:lnTo>
                <a:lnTo>
                  <a:pt x="6087730" y="330199"/>
                </a:lnTo>
                <a:lnTo>
                  <a:pt x="6087730" y="457199"/>
                </a:lnTo>
                <a:close/>
              </a:path>
              <a:path w="13343255" h="5753100" extrusionOk="0">
                <a:moveTo>
                  <a:pt x="3076013" y="507999"/>
                </a:moveTo>
                <a:lnTo>
                  <a:pt x="3043033" y="507999"/>
                </a:lnTo>
                <a:lnTo>
                  <a:pt x="3043033" y="406399"/>
                </a:lnTo>
                <a:lnTo>
                  <a:pt x="3023154" y="406399"/>
                </a:lnTo>
                <a:lnTo>
                  <a:pt x="3023154" y="393699"/>
                </a:lnTo>
                <a:lnTo>
                  <a:pt x="3024364" y="393699"/>
                </a:lnTo>
                <a:lnTo>
                  <a:pt x="3029206" y="380999"/>
                </a:lnTo>
                <a:lnTo>
                  <a:pt x="3066754" y="380999"/>
                </a:lnTo>
                <a:lnTo>
                  <a:pt x="3066754" y="444499"/>
                </a:lnTo>
                <a:lnTo>
                  <a:pt x="3102124" y="444499"/>
                </a:lnTo>
                <a:lnTo>
                  <a:pt x="3095010" y="457199"/>
                </a:lnTo>
                <a:lnTo>
                  <a:pt x="3077041" y="457199"/>
                </a:lnTo>
                <a:lnTo>
                  <a:pt x="3072537" y="469899"/>
                </a:lnTo>
                <a:lnTo>
                  <a:pt x="3069322" y="469899"/>
                </a:lnTo>
                <a:lnTo>
                  <a:pt x="3067396" y="482599"/>
                </a:lnTo>
                <a:lnTo>
                  <a:pt x="3066754" y="482599"/>
                </a:lnTo>
                <a:lnTo>
                  <a:pt x="3066754" y="495299"/>
                </a:lnTo>
                <a:lnTo>
                  <a:pt x="3069840" y="495299"/>
                </a:lnTo>
                <a:lnTo>
                  <a:pt x="3076013" y="507999"/>
                </a:lnTo>
                <a:close/>
              </a:path>
              <a:path w="13343255" h="5753100" extrusionOk="0">
                <a:moveTo>
                  <a:pt x="2214031" y="507999"/>
                </a:moveTo>
                <a:lnTo>
                  <a:pt x="2190339" y="507999"/>
                </a:lnTo>
                <a:lnTo>
                  <a:pt x="2190339" y="419099"/>
                </a:lnTo>
                <a:lnTo>
                  <a:pt x="2172004" y="419099"/>
                </a:lnTo>
                <a:lnTo>
                  <a:pt x="2170794" y="406399"/>
                </a:lnTo>
                <a:lnTo>
                  <a:pt x="2172004" y="406399"/>
                </a:lnTo>
                <a:lnTo>
                  <a:pt x="2176875" y="393699"/>
                </a:lnTo>
                <a:lnTo>
                  <a:pt x="2214031" y="393699"/>
                </a:lnTo>
                <a:lnTo>
                  <a:pt x="2244348" y="444499"/>
                </a:lnTo>
                <a:lnTo>
                  <a:pt x="2214031" y="444499"/>
                </a:lnTo>
                <a:lnTo>
                  <a:pt x="2214031" y="507999"/>
                </a:lnTo>
                <a:close/>
              </a:path>
              <a:path w="13343255" h="5753100" extrusionOk="0">
                <a:moveTo>
                  <a:pt x="2311820" y="406399"/>
                </a:moveTo>
                <a:lnTo>
                  <a:pt x="2251488" y="406399"/>
                </a:lnTo>
                <a:lnTo>
                  <a:pt x="2256329" y="393699"/>
                </a:lnTo>
                <a:lnTo>
                  <a:pt x="2306979" y="393699"/>
                </a:lnTo>
                <a:lnTo>
                  <a:pt x="2311820" y="406399"/>
                </a:lnTo>
                <a:close/>
              </a:path>
              <a:path w="13343255" h="5753100" extrusionOk="0">
                <a:moveTo>
                  <a:pt x="2774475" y="444499"/>
                </a:moveTo>
                <a:lnTo>
                  <a:pt x="2750754" y="444499"/>
                </a:lnTo>
                <a:lnTo>
                  <a:pt x="2750754" y="393699"/>
                </a:lnTo>
                <a:lnTo>
                  <a:pt x="2873596" y="393699"/>
                </a:lnTo>
                <a:lnTo>
                  <a:pt x="2873596" y="419099"/>
                </a:lnTo>
                <a:lnTo>
                  <a:pt x="2774475" y="419099"/>
                </a:lnTo>
                <a:lnTo>
                  <a:pt x="2774475" y="444499"/>
                </a:lnTo>
                <a:close/>
              </a:path>
              <a:path w="13343255" h="5753100" extrusionOk="0">
                <a:moveTo>
                  <a:pt x="2311850" y="419099"/>
                </a:moveTo>
                <a:lnTo>
                  <a:pt x="2251488" y="419099"/>
                </a:lnTo>
                <a:lnTo>
                  <a:pt x="2250278" y="406399"/>
                </a:lnTo>
                <a:lnTo>
                  <a:pt x="2313030" y="406399"/>
                </a:lnTo>
                <a:lnTo>
                  <a:pt x="2311850" y="419099"/>
                </a:lnTo>
                <a:close/>
              </a:path>
              <a:path w="13343255" h="5753100" extrusionOk="0">
                <a:moveTo>
                  <a:pt x="2298477" y="495299"/>
                </a:moveTo>
                <a:lnTo>
                  <a:pt x="2274665" y="495299"/>
                </a:lnTo>
                <a:lnTo>
                  <a:pt x="2274665" y="419099"/>
                </a:lnTo>
                <a:lnTo>
                  <a:pt x="2298477" y="419099"/>
                </a:lnTo>
                <a:lnTo>
                  <a:pt x="2298477" y="495299"/>
                </a:lnTo>
                <a:close/>
              </a:path>
              <a:path w="13343255" h="5753100" extrusionOk="0">
                <a:moveTo>
                  <a:pt x="2823914" y="507999"/>
                </a:moveTo>
                <a:lnTo>
                  <a:pt x="2800193" y="507999"/>
                </a:lnTo>
                <a:lnTo>
                  <a:pt x="2800193" y="419099"/>
                </a:lnTo>
                <a:lnTo>
                  <a:pt x="2823914" y="419099"/>
                </a:lnTo>
                <a:lnTo>
                  <a:pt x="2823914" y="507999"/>
                </a:lnTo>
                <a:close/>
              </a:path>
              <a:path w="13343255" h="5753100" extrusionOk="0">
                <a:moveTo>
                  <a:pt x="2873596" y="444499"/>
                </a:moveTo>
                <a:lnTo>
                  <a:pt x="2849935" y="444499"/>
                </a:lnTo>
                <a:lnTo>
                  <a:pt x="2849935" y="419099"/>
                </a:lnTo>
                <a:lnTo>
                  <a:pt x="2873596" y="419099"/>
                </a:lnTo>
                <a:lnTo>
                  <a:pt x="2873596" y="444499"/>
                </a:lnTo>
                <a:close/>
              </a:path>
              <a:path w="13343255" h="5753100" extrusionOk="0">
                <a:moveTo>
                  <a:pt x="2369005" y="457199"/>
                </a:moveTo>
                <a:lnTo>
                  <a:pt x="2332818" y="457199"/>
                </a:lnTo>
                <a:lnTo>
                  <a:pt x="2340897" y="444499"/>
                </a:lnTo>
                <a:lnTo>
                  <a:pt x="2350466" y="431799"/>
                </a:lnTo>
                <a:lnTo>
                  <a:pt x="2417991" y="431799"/>
                </a:lnTo>
                <a:lnTo>
                  <a:pt x="2423982" y="444499"/>
                </a:lnTo>
                <a:lnTo>
                  <a:pt x="2375934" y="444499"/>
                </a:lnTo>
                <a:lnTo>
                  <a:pt x="2369005" y="457199"/>
                </a:lnTo>
                <a:close/>
              </a:path>
              <a:path w="13343255" h="5753100" extrusionOk="0">
                <a:moveTo>
                  <a:pt x="2510243" y="444499"/>
                </a:moveTo>
                <a:lnTo>
                  <a:pt x="2456477" y="444499"/>
                </a:lnTo>
                <a:lnTo>
                  <a:pt x="2457687" y="431799"/>
                </a:lnTo>
                <a:lnTo>
                  <a:pt x="2509033" y="431799"/>
                </a:lnTo>
                <a:lnTo>
                  <a:pt x="2510243" y="444499"/>
                </a:lnTo>
                <a:close/>
              </a:path>
              <a:path w="13343255" h="5753100" extrusionOk="0">
                <a:moveTo>
                  <a:pt x="2599470" y="444499"/>
                </a:moveTo>
                <a:lnTo>
                  <a:pt x="2545492" y="444499"/>
                </a:lnTo>
                <a:lnTo>
                  <a:pt x="2546702" y="431799"/>
                </a:lnTo>
                <a:lnTo>
                  <a:pt x="2598260" y="431799"/>
                </a:lnTo>
                <a:lnTo>
                  <a:pt x="2599470" y="444499"/>
                </a:lnTo>
                <a:close/>
              </a:path>
              <a:path w="13343255" h="5753100" extrusionOk="0">
                <a:moveTo>
                  <a:pt x="2992669" y="444499"/>
                </a:moveTo>
                <a:lnTo>
                  <a:pt x="2905910" y="444499"/>
                </a:lnTo>
                <a:lnTo>
                  <a:pt x="2907422" y="431799"/>
                </a:lnTo>
                <a:lnTo>
                  <a:pt x="2987330" y="431799"/>
                </a:lnTo>
                <a:lnTo>
                  <a:pt x="2992669" y="444499"/>
                </a:lnTo>
                <a:close/>
              </a:path>
              <a:path w="13343255" h="5753100" extrusionOk="0">
                <a:moveTo>
                  <a:pt x="3151742" y="457199"/>
                </a:moveTo>
                <a:lnTo>
                  <a:pt x="3109301" y="457199"/>
                </a:lnTo>
                <a:lnTo>
                  <a:pt x="3102124" y="444499"/>
                </a:lnTo>
                <a:lnTo>
                  <a:pt x="3066754" y="444499"/>
                </a:lnTo>
                <a:lnTo>
                  <a:pt x="3072503" y="431799"/>
                </a:lnTo>
                <a:lnTo>
                  <a:pt x="3135215" y="431799"/>
                </a:lnTo>
                <a:lnTo>
                  <a:pt x="3144241" y="444499"/>
                </a:lnTo>
                <a:lnTo>
                  <a:pt x="3151742" y="457199"/>
                </a:lnTo>
                <a:close/>
              </a:path>
              <a:path w="13343255" h="5753100" extrusionOk="0">
                <a:moveTo>
                  <a:pt x="2298477" y="533399"/>
                </a:moveTo>
                <a:lnTo>
                  <a:pt x="2274998" y="533399"/>
                </a:lnTo>
                <a:lnTo>
                  <a:pt x="2214031" y="444499"/>
                </a:lnTo>
                <a:lnTo>
                  <a:pt x="2244348" y="444499"/>
                </a:lnTo>
                <a:lnTo>
                  <a:pt x="2274665" y="495299"/>
                </a:lnTo>
                <a:lnTo>
                  <a:pt x="2298477" y="495299"/>
                </a:lnTo>
                <a:lnTo>
                  <a:pt x="2298477" y="533399"/>
                </a:lnTo>
                <a:close/>
              </a:path>
              <a:path w="13343255" h="5753100" extrusionOk="0">
                <a:moveTo>
                  <a:pt x="2441682" y="469899"/>
                </a:moveTo>
                <a:lnTo>
                  <a:pt x="2415480" y="469899"/>
                </a:lnTo>
                <a:lnTo>
                  <a:pt x="2410729" y="457199"/>
                </a:lnTo>
                <a:lnTo>
                  <a:pt x="2399020" y="457199"/>
                </a:lnTo>
                <a:lnTo>
                  <a:pt x="2392061" y="444499"/>
                </a:lnTo>
                <a:lnTo>
                  <a:pt x="2433482" y="444499"/>
                </a:lnTo>
                <a:lnTo>
                  <a:pt x="2438081" y="457199"/>
                </a:lnTo>
                <a:lnTo>
                  <a:pt x="2441682" y="469899"/>
                </a:lnTo>
                <a:close/>
              </a:path>
              <a:path w="13343255" h="5753100" extrusionOk="0">
                <a:moveTo>
                  <a:pt x="2506068" y="457199"/>
                </a:moveTo>
                <a:lnTo>
                  <a:pt x="2461984" y="457199"/>
                </a:lnTo>
                <a:lnTo>
                  <a:pt x="2459775" y="444499"/>
                </a:lnTo>
                <a:lnTo>
                  <a:pt x="2508852" y="444499"/>
                </a:lnTo>
                <a:lnTo>
                  <a:pt x="2506068" y="457199"/>
                </a:lnTo>
                <a:close/>
              </a:path>
              <a:path w="13343255" h="5753100" extrusionOk="0">
                <a:moveTo>
                  <a:pt x="2594175" y="457199"/>
                </a:moveTo>
                <a:lnTo>
                  <a:pt x="2551059" y="457199"/>
                </a:lnTo>
                <a:lnTo>
                  <a:pt x="2547338" y="444499"/>
                </a:lnTo>
                <a:lnTo>
                  <a:pt x="2596293" y="444499"/>
                </a:lnTo>
                <a:lnTo>
                  <a:pt x="2594175" y="457199"/>
                </a:lnTo>
                <a:close/>
              </a:path>
              <a:path w="13343255" h="5753100" extrusionOk="0">
                <a:moveTo>
                  <a:pt x="2769029" y="457199"/>
                </a:moveTo>
                <a:lnTo>
                  <a:pt x="2754052" y="457199"/>
                </a:lnTo>
                <a:lnTo>
                  <a:pt x="2751843" y="444499"/>
                </a:lnTo>
                <a:lnTo>
                  <a:pt x="2773385" y="444499"/>
                </a:lnTo>
                <a:lnTo>
                  <a:pt x="2769029" y="457199"/>
                </a:lnTo>
                <a:close/>
              </a:path>
              <a:path w="13343255" h="5753100" extrusionOk="0">
                <a:moveTo>
                  <a:pt x="2868119" y="457199"/>
                </a:moveTo>
                <a:lnTo>
                  <a:pt x="2855411" y="457199"/>
                </a:lnTo>
                <a:lnTo>
                  <a:pt x="2851024" y="444499"/>
                </a:lnTo>
                <a:lnTo>
                  <a:pt x="2872506" y="444499"/>
                </a:lnTo>
                <a:lnTo>
                  <a:pt x="2868119" y="457199"/>
                </a:lnTo>
                <a:close/>
              </a:path>
              <a:path w="13343255" h="5753100" extrusionOk="0">
                <a:moveTo>
                  <a:pt x="2941767" y="457199"/>
                </a:moveTo>
                <a:lnTo>
                  <a:pt x="2910993" y="457199"/>
                </a:lnTo>
                <a:lnTo>
                  <a:pt x="2906606" y="444499"/>
                </a:lnTo>
                <a:lnTo>
                  <a:pt x="2948197" y="444499"/>
                </a:lnTo>
                <a:lnTo>
                  <a:pt x="2941767" y="457199"/>
                </a:lnTo>
                <a:close/>
              </a:path>
              <a:path w="13343255" h="5753100" extrusionOk="0">
                <a:moveTo>
                  <a:pt x="2998763" y="457199"/>
                </a:moveTo>
                <a:lnTo>
                  <a:pt x="2968208" y="457199"/>
                </a:lnTo>
                <a:lnTo>
                  <a:pt x="2962399" y="444499"/>
                </a:lnTo>
                <a:lnTo>
                  <a:pt x="2996479" y="444499"/>
                </a:lnTo>
                <a:lnTo>
                  <a:pt x="2998763" y="457199"/>
                </a:lnTo>
                <a:close/>
              </a:path>
              <a:path w="13343255" h="5753100" extrusionOk="0">
                <a:moveTo>
                  <a:pt x="2354966" y="507999"/>
                </a:moveTo>
                <a:lnTo>
                  <a:pt x="2326706" y="507999"/>
                </a:lnTo>
                <a:lnTo>
                  <a:pt x="2323507" y="495299"/>
                </a:lnTo>
                <a:lnTo>
                  <a:pt x="2322440" y="482599"/>
                </a:lnTo>
                <a:lnTo>
                  <a:pt x="2323592" y="469899"/>
                </a:lnTo>
                <a:lnTo>
                  <a:pt x="2327051" y="457199"/>
                </a:lnTo>
                <a:lnTo>
                  <a:pt x="2357296" y="457199"/>
                </a:lnTo>
                <a:lnTo>
                  <a:pt x="2352485" y="469899"/>
                </a:lnTo>
                <a:lnTo>
                  <a:pt x="2444163" y="469899"/>
                </a:lnTo>
                <a:lnTo>
                  <a:pt x="2445403" y="482599"/>
                </a:lnTo>
                <a:lnTo>
                  <a:pt x="2445403" y="495299"/>
                </a:lnTo>
                <a:lnTo>
                  <a:pt x="2350579" y="495299"/>
                </a:lnTo>
                <a:lnTo>
                  <a:pt x="2354966" y="507999"/>
                </a:lnTo>
                <a:close/>
              </a:path>
              <a:path w="13343255" h="5753100" extrusionOk="0">
                <a:moveTo>
                  <a:pt x="2511786" y="533399"/>
                </a:moveTo>
                <a:lnTo>
                  <a:pt x="2489457" y="533399"/>
                </a:lnTo>
                <a:lnTo>
                  <a:pt x="2469579" y="457199"/>
                </a:lnTo>
                <a:lnTo>
                  <a:pt x="2493814" y="457199"/>
                </a:lnTo>
                <a:lnTo>
                  <a:pt x="2502830" y="495299"/>
                </a:lnTo>
                <a:lnTo>
                  <a:pt x="2528186" y="495299"/>
                </a:lnTo>
                <a:lnTo>
                  <a:pt x="2511786" y="533399"/>
                </a:lnTo>
                <a:close/>
              </a:path>
              <a:path w="13343255" h="5753100" extrusionOk="0">
                <a:moveTo>
                  <a:pt x="2553359" y="495299"/>
                </a:moveTo>
                <a:lnTo>
                  <a:pt x="2502830" y="495299"/>
                </a:lnTo>
                <a:lnTo>
                  <a:pt x="2517505" y="457199"/>
                </a:lnTo>
                <a:lnTo>
                  <a:pt x="2538563" y="457199"/>
                </a:lnTo>
                <a:lnTo>
                  <a:pt x="2553359" y="495299"/>
                </a:lnTo>
                <a:close/>
              </a:path>
              <a:path w="13343255" h="5753100" extrusionOk="0">
                <a:moveTo>
                  <a:pt x="2567519" y="533399"/>
                </a:moveTo>
                <a:lnTo>
                  <a:pt x="2545553" y="533399"/>
                </a:lnTo>
                <a:lnTo>
                  <a:pt x="2528186" y="495299"/>
                </a:lnTo>
                <a:lnTo>
                  <a:pt x="2553359" y="495299"/>
                </a:lnTo>
                <a:lnTo>
                  <a:pt x="2562617" y="457199"/>
                </a:lnTo>
                <a:lnTo>
                  <a:pt x="2586853" y="457199"/>
                </a:lnTo>
                <a:lnTo>
                  <a:pt x="2567519" y="533399"/>
                </a:lnTo>
                <a:close/>
              </a:path>
              <a:path w="13343255" h="5753100" extrusionOk="0">
                <a:moveTo>
                  <a:pt x="2999524" y="507999"/>
                </a:moveTo>
                <a:lnTo>
                  <a:pt x="2975833" y="507999"/>
                </a:lnTo>
                <a:lnTo>
                  <a:pt x="2975833" y="495299"/>
                </a:lnTo>
                <a:lnTo>
                  <a:pt x="2897464" y="495299"/>
                </a:lnTo>
                <a:lnTo>
                  <a:pt x="2902221" y="482599"/>
                </a:lnTo>
                <a:lnTo>
                  <a:pt x="2908875" y="482599"/>
                </a:lnTo>
                <a:lnTo>
                  <a:pt x="2917208" y="469899"/>
                </a:lnTo>
                <a:lnTo>
                  <a:pt x="2975802" y="469899"/>
                </a:lnTo>
                <a:lnTo>
                  <a:pt x="2975802" y="457199"/>
                </a:lnTo>
                <a:lnTo>
                  <a:pt x="2999524" y="457199"/>
                </a:lnTo>
                <a:lnTo>
                  <a:pt x="2999524" y="507999"/>
                </a:lnTo>
                <a:close/>
              </a:path>
              <a:path w="13343255" h="5753100" extrusionOk="0">
                <a:moveTo>
                  <a:pt x="3152189" y="520699"/>
                </a:moveTo>
                <a:lnTo>
                  <a:pt x="3110094" y="520699"/>
                </a:lnTo>
                <a:lnTo>
                  <a:pt x="3117120" y="507999"/>
                </a:lnTo>
                <a:lnTo>
                  <a:pt x="3128326" y="507999"/>
                </a:lnTo>
                <a:lnTo>
                  <a:pt x="3134529" y="495299"/>
                </a:lnTo>
                <a:lnTo>
                  <a:pt x="3137645" y="495299"/>
                </a:lnTo>
                <a:lnTo>
                  <a:pt x="3137645" y="482599"/>
                </a:lnTo>
                <a:lnTo>
                  <a:pt x="3137004" y="482599"/>
                </a:lnTo>
                <a:lnTo>
                  <a:pt x="3135077" y="469899"/>
                </a:lnTo>
                <a:lnTo>
                  <a:pt x="3131863" y="469899"/>
                </a:lnTo>
                <a:lnTo>
                  <a:pt x="3127358" y="457199"/>
                </a:lnTo>
                <a:lnTo>
                  <a:pt x="3157093" y="457199"/>
                </a:lnTo>
                <a:lnTo>
                  <a:pt x="3160299" y="469899"/>
                </a:lnTo>
                <a:lnTo>
                  <a:pt x="3161367" y="482599"/>
                </a:lnTo>
                <a:lnTo>
                  <a:pt x="3160346" y="495299"/>
                </a:lnTo>
                <a:lnTo>
                  <a:pt x="3157286" y="507999"/>
                </a:lnTo>
                <a:lnTo>
                  <a:pt x="3152189" y="520699"/>
                </a:lnTo>
                <a:close/>
              </a:path>
              <a:path w="13343255" h="5753100" extrusionOk="0">
                <a:moveTo>
                  <a:pt x="6215958" y="482599"/>
                </a:moveTo>
                <a:lnTo>
                  <a:pt x="5929276" y="482599"/>
                </a:lnTo>
                <a:lnTo>
                  <a:pt x="5929276" y="457199"/>
                </a:lnTo>
                <a:lnTo>
                  <a:pt x="6215958" y="457199"/>
                </a:lnTo>
                <a:lnTo>
                  <a:pt x="6215958" y="482599"/>
                </a:lnTo>
                <a:close/>
              </a:path>
              <a:path w="13343255" h="5753100" extrusionOk="0">
                <a:moveTo>
                  <a:pt x="6087730" y="609599"/>
                </a:moveTo>
                <a:lnTo>
                  <a:pt x="6057474" y="609599"/>
                </a:lnTo>
                <a:lnTo>
                  <a:pt x="6057474" y="482599"/>
                </a:lnTo>
                <a:lnTo>
                  <a:pt x="6087730" y="482599"/>
                </a:lnTo>
                <a:lnTo>
                  <a:pt x="6087730" y="609599"/>
                </a:lnTo>
                <a:close/>
              </a:path>
              <a:path w="13343255" h="5753100" extrusionOk="0">
                <a:moveTo>
                  <a:pt x="2930448" y="520699"/>
                </a:moveTo>
                <a:lnTo>
                  <a:pt x="2893656" y="520699"/>
                </a:lnTo>
                <a:lnTo>
                  <a:pt x="2893656" y="507999"/>
                </a:lnTo>
                <a:lnTo>
                  <a:pt x="2894608" y="495299"/>
                </a:lnTo>
                <a:lnTo>
                  <a:pt x="2920372" y="495299"/>
                </a:lnTo>
                <a:lnTo>
                  <a:pt x="2918224" y="507999"/>
                </a:lnTo>
                <a:lnTo>
                  <a:pt x="2925183" y="507999"/>
                </a:lnTo>
                <a:lnTo>
                  <a:pt x="2930448" y="520699"/>
                </a:lnTo>
                <a:close/>
              </a:path>
              <a:path w="13343255" h="5753100" extrusionOk="0">
                <a:moveTo>
                  <a:pt x="2237207" y="520699"/>
                </a:moveTo>
                <a:lnTo>
                  <a:pt x="2176845" y="520699"/>
                </a:lnTo>
                <a:lnTo>
                  <a:pt x="2181625" y="507999"/>
                </a:lnTo>
                <a:lnTo>
                  <a:pt x="2232366" y="507999"/>
                </a:lnTo>
                <a:lnTo>
                  <a:pt x="2237207" y="520699"/>
                </a:lnTo>
                <a:close/>
              </a:path>
              <a:path w="13343255" h="5753100" extrusionOk="0">
                <a:moveTo>
                  <a:pt x="2438989" y="533399"/>
                </a:moveTo>
                <a:lnTo>
                  <a:pt x="2348747" y="533399"/>
                </a:lnTo>
                <a:lnTo>
                  <a:pt x="2339505" y="520699"/>
                </a:lnTo>
                <a:lnTo>
                  <a:pt x="2332039" y="507999"/>
                </a:lnTo>
                <a:lnTo>
                  <a:pt x="2372345" y="507999"/>
                </a:lnTo>
                <a:lnTo>
                  <a:pt x="2379143" y="520699"/>
                </a:lnTo>
                <a:lnTo>
                  <a:pt x="2444344" y="520699"/>
                </a:lnTo>
                <a:lnTo>
                  <a:pt x="2438989" y="533399"/>
                </a:lnTo>
                <a:close/>
              </a:path>
              <a:path w="13343255" h="5753100" extrusionOk="0">
                <a:moveTo>
                  <a:pt x="2445524" y="520699"/>
                </a:moveTo>
                <a:lnTo>
                  <a:pt x="2393895" y="520699"/>
                </a:lnTo>
                <a:lnTo>
                  <a:pt x="2402117" y="507999"/>
                </a:lnTo>
                <a:lnTo>
                  <a:pt x="2444435" y="507999"/>
                </a:lnTo>
                <a:lnTo>
                  <a:pt x="2445524" y="520699"/>
                </a:lnTo>
                <a:close/>
              </a:path>
              <a:path w="13343255" h="5753100" extrusionOk="0">
                <a:moveTo>
                  <a:pt x="2854473" y="520699"/>
                </a:moveTo>
                <a:lnTo>
                  <a:pt x="2769724" y="520699"/>
                </a:lnTo>
                <a:lnTo>
                  <a:pt x="2774565" y="507999"/>
                </a:lnTo>
                <a:lnTo>
                  <a:pt x="2849632" y="507999"/>
                </a:lnTo>
                <a:lnTo>
                  <a:pt x="2854473" y="520699"/>
                </a:lnTo>
                <a:close/>
              </a:path>
              <a:path w="13343255" h="5753100" extrusionOk="0">
                <a:moveTo>
                  <a:pt x="3018223" y="520699"/>
                </a:moveTo>
                <a:lnTo>
                  <a:pt x="2942883" y="520699"/>
                </a:lnTo>
                <a:lnTo>
                  <a:pt x="2949328" y="507999"/>
                </a:lnTo>
                <a:lnTo>
                  <a:pt x="3013351" y="507999"/>
                </a:lnTo>
                <a:lnTo>
                  <a:pt x="3018223" y="520699"/>
                </a:lnTo>
                <a:close/>
              </a:path>
              <a:path w="13343255" h="5753100" extrusionOk="0">
                <a:moveTo>
                  <a:pt x="3094164" y="520699"/>
                </a:moveTo>
                <a:lnTo>
                  <a:pt x="3024395" y="520699"/>
                </a:lnTo>
                <a:lnTo>
                  <a:pt x="3029327" y="507999"/>
                </a:lnTo>
                <a:lnTo>
                  <a:pt x="3087162" y="507999"/>
                </a:lnTo>
                <a:lnTo>
                  <a:pt x="3094164" y="520699"/>
                </a:lnTo>
                <a:close/>
              </a:path>
              <a:path w="13343255" h="5753100" extrusionOk="0">
                <a:moveTo>
                  <a:pt x="2237207" y="533399"/>
                </a:moveTo>
                <a:lnTo>
                  <a:pt x="2176875" y="533399"/>
                </a:lnTo>
                <a:lnTo>
                  <a:pt x="2175665" y="520699"/>
                </a:lnTo>
                <a:lnTo>
                  <a:pt x="2238418" y="520699"/>
                </a:lnTo>
                <a:lnTo>
                  <a:pt x="2237207" y="533399"/>
                </a:lnTo>
                <a:close/>
              </a:path>
              <a:path w="13343255" h="5753100" extrusionOk="0">
                <a:moveTo>
                  <a:pt x="2854473" y="533399"/>
                </a:moveTo>
                <a:lnTo>
                  <a:pt x="2769724" y="533399"/>
                </a:lnTo>
                <a:lnTo>
                  <a:pt x="2768514" y="520699"/>
                </a:lnTo>
                <a:lnTo>
                  <a:pt x="2855714" y="520699"/>
                </a:lnTo>
                <a:lnTo>
                  <a:pt x="2854473" y="533399"/>
                </a:lnTo>
                <a:close/>
              </a:path>
              <a:path w="13343255" h="5753100" extrusionOk="0">
                <a:moveTo>
                  <a:pt x="3018223" y="533399"/>
                </a:moveTo>
                <a:lnTo>
                  <a:pt x="2905607" y="533399"/>
                </a:lnTo>
                <a:lnTo>
                  <a:pt x="2897650" y="520699"/>
                </a:lnTo>
                <a:lnTo>
                  <a:pt x="3019433" y="520699"/>
                </a:lnTo>
                <a:lnTo>
                  <a:pt x="3018223" y="533399"/>
                </a:lnTo>
                <a:close/>
              </a:path>
              <a:path w="13343255" h="5753100" extrusionOk="0">
                <a:moveTo>
                  <a:pt x="3136242" y="533399"/>
                </a:moveTo>
                <a:lnTo>
                  <a:pt x="3024365" y="533399"/>
                </a:lnTo>
                <a:lnTo>
                  <a:pt x="3023154" y="520699"/>
                </a:lnTo>
                <a:lnTo>
                  <a:pt x="3145058" y="520699"/>
                </a:lnTo>
                <a:lnTo>
                  <a:pt x="3136242" y="533399"/>
                </a:lnTo>
                <a:close/>
              </a:path>
              <a:path w="13343255" h="5753100" extrusionOk="0">
                <a:moveTo>
                  <a:pt x="11010215" y="863599"/>
                </a:moveTo>
                <a:lnTo>
                  <a:pt x="2332941" y="863599"/>
                </a:lnTo>
                <a:lnTo>
                  <a:pt x="2381713" y="850899"/>
                </a:lnTo>
                <a:lnTo>
                  <a:pt x="10961443" y="850899"/>
                </a:lnTo>
                <a:lnTo>
                  <a:pt x="11010215" y="863599"/>
                </a:lnTo>
                <a:close/>
              </a:path>
              <a:path w="13343255" h="5753100" extrusionOk="0">
                <a:moveTo>
                  <a:pt x="11010208" y="1511299"/>
                </a:moveTo>
                <a:lnTo>
                  <a:pt x="2332941" y="1511299"/>
                </a:lnTo>
                <a:lnTo>
                  <a:pt x="2286368" y="1498599"/>
                </a:lnTo>
                <a:lnTo>
                  <a:pt x="2242511" y="1485899"/>
                </a:lnTo>
                <a:lnTo>
                  <a:pt x="2201884" y="1460499"/>
                </a:lnTo>
                <a:lnTo>
                  <a:pt x="2165003" y="1435099"/>
                </a:lnTo>
                <a:lnTo>
                  <a:pt x="2132382" y="1396999"/>
                </a:lnTo>
                <a:lnTo>
                  <a:pt x="2104537" y="1371599"/>
                </a:lnTo>
                <a:lnTo>
                  <a:pt x="2081984" y="1320799"/>
                </a:lnTo>
                <a:lnTo>
                  <a:pt x="2065236" y="1282699"/>
                </a:lnTo>
                <a:lnTo>
                  <a:pt x="2054810" y="1231899"/>
                </a:lnTo>
                <a:lnTo>
                  <a:pt x="2051220" y="1181099"/>
                </a:lnTo>
                <a:lnTo>
                  <a:pt x="2054810" y="1142999"/>
                </a:lnTo>
                <a:lnTo>
                  <a:pt x="2065236" y="1092199"/>
                </a:lnTo>
                <a:lnTo>
                  <a:pt x="2081984" y="1041399"/>
                </a:lnTo>
                <a:lnTo>
                  <a:pt x="2104537" y="1003299"/>
                </a:lnTo>
                <a:lnTo>
                  <a:pt x="2132382" y="965199"/>
                </a:lnTo>
                <a:lnTo>
                  <a:pt x="2165003" y="939799"/>
                </a:lnTo>
                <a:lnTo>
                  <a:pt x="2201884" y="914399"/>
                </a:lnTo>
                <a:lnTo>
                  <a:pt x="2242511" y="888999"/>
                </a:lnTo>
                <a:lnTo>
                  <a:pt x="2286368" y="863599"/>
                </a:lnTo>
                <a:lnTo>
                  <a:pt x="11056788" y="863599"/>
                </a:lnTo>
                <a:lnTo>
                  <a:pt x="11100645" y="888999"/>
                </a:lnTo>
                <a:lnTo>
                  <a:pt x="2333075" y="888999"/>
                </a:lnTo>
                <a:lnTo>
                  <a:pt x="2286912" y="901699"/>
                </a:lnTo>
                <a:lnTo>
                  <a:pt x="2243848" y="914399"/>
                </a:lnTo>
                <a:lnTo>
                  <a:pt x="2204506" y="939799"/>
                </a:lnTo>
                <a:lnTo>
                  <a:pt x="2169508" y="977899"/>
                </a:lnTo>
                <a:lnTo>
                  <a:pt x="2139477" y="1003299"/>
                </a:lnTo>
                <a:lnTo>
                  <a:pt x="2115036" y="1054099"/>
                </a:lnTo>
                <a:lnTo>
                  <a:pt x="2096807" y="1092199"/>
                </a:lnTo>
                <a:lnTo>
                  <a:pt x="2085413" y="1142999"/>
                </a:lnTo>
                <a:lnTo>
                  <a:pt x="2081476" y="1181099"/>
                </a:lnTo>
                <a:lnTo>
                  <a:pt x="2085413" y="1231899"/>
                </a:lnTo>
                <a:lnTo>
                  <a:pt x="2096807" y="1282699"/>
                </a:lnTo>
                <a:lnTo>
                  <a:pt x="2115036" y="1320799"/>
                </a:lnTo>
                <a:lnTo>
                  <a:pt x="2139477" y="1358899"/>
                </a:lnTo>
                <a:lnTo>
                  <a:pt x="2169508" y="1396999"/>
                </a:lnTo>
                <a:lnTo>
                  <a:pt x="2204506" y="1422399"/>
                </a:lnTo>
                <a:lnTo>
                  <a:pt x="2243848" y="1447799"/>
                </a:lnTo>
                <a:lnTo>
                  <a:pt x="2286912" y="1473199"/>
                </a:lnTo>
                <a:lnTo>
                  <a:pt x="2333074" y="1485899"/>
                </a:lnTo>
                <a:lnTo>
                  <a:pt x="11100632" y="1485899"/>
                </a:lnTo>
                <a:lnTo>
                  <a:pt x="11056777" y="1498599"/>
                </a:lnTo>
                <a:lnTo>
                  <a:pt x="11010208" y="1511299"/>
                </a:lnTo>
                <a:close/>
              </a:path>
              <a:path w="13343255" h="5753100" extrusionOk="0">
                <a:moveTo>
                  <a:pt x="11100632" y="1485899"/>
                </a:moveTo>
                <a:lnTo>
                  <a:pt x="11010082" y="1485899"/>
                </a:lnTo>
                <a:lnTo>
                  <a:pt x="11056244" y="1473199"/>
                </a:lnTo>
                <a:lnTo>
                  <a:pt x="11099308" y="1447799"/>
                </a:lnTo>
                <a:lnTo>
                  <a:pt x="11138650" y="1422399"/>
                </a:lnTo>
                <a:lnTo>
                  <a:pt x="11173648" y="1396999"/>
                </a:lnTo>
                <a:lnTo>
                  <a:pt x="11203679" y="1358899"/>
                </a:lnTo>
                <a:lnTo>
                  <a:pt x="11228120" y="1320799"/>
                </a:lnTo>
                <a:lnTo>
                  <a:pt x="11246349" y="1282699"/>
                </a:lnTo>
                <a:lnTo>
                  <a:pt x="11257743" y="1231899"/>
                </a:lnTo>
                <a:lnTo>
                  <a:pt x="11261680" y="1181099"/>
                </a:lnTo>
                <a:lnTo>
                  <a:pt x="11257743" y="1142999"/>
                </a:lnTo>
                <a:lnTo>
                  <a:pt x="11246349" y="1092199"/>
                </a:lnTo>
                <a:lnTo>
                  <a:pt x="11228120" y="1054099"/>
                </a:lnTo>
                <a:lnTo>
                  <a:pt x="11203679" y="1003299"/>
                </a:lnTo>
                <a:lnTo>
                  <a:pt x="11173648" y="977899"/>
                </a:lnTo>
                <a:lnTo>
                  <a:pt x="11138650" y="939799"/>
                </a:lnTo>
                <a:lnTo>
                  <a:pt x="11099308" y="914399"/>
                </a:lnTo>
                <a:lnTo>
                  <a:pt x="11056245" y="901699"/>
                </a:lnTo>
                <a:lnTo>
                  <a:pt x="11010082" y="888999"/>
                </a:lnTo>
                <a:lnTo>
                  <a:pt x="11100645" y="888999"/>
                </a:lnTo>
                <a:lnTo>
                  <a:pt x="11141272" y="914399"/>
                </a:lnTo>
                <a:lnTo>
                  <a:pt x="11178153" y="939799"/>
                </a:lnTo>
                <a:lnTo>
                  <a:pt x="11210774" y="965199"/>
                </a:lnTo>
                <a:lnTo>
                  <a:pt x="11238619" y="1003299"/>
                </a:lnTo>
                <a:lnTo>
                  <a:pt x="11261172" y="1041399"/>
                </a:lnTo>
                <a:lnTo>
                  <a:pt x="11277920" y="1092199"/>
                </a:lnTo>
                <a:lnTo>
                  <a:pt x="11288347" y="1142999"/>
                </a:lnTo>
                <a:lnTo>
                  <a:pt x="11291936" y="1181099"/>
                </a:lnTo>
                <a:lnTo>
                  <a:pt x="11288346" y="1231899"/>
                </a:lnTo>
                <a:lnTo>
                  <a:pt x="11277918" y="1282699"/>
                </a:lnTo>
                <a:lnTo>
                  <a:pt x="11261167" y="1320799"/>
                </a:lnTo>
                <a:lnTo>
                  <a:pt x="11238611" y="1371599"/>
                </a:lnTo>
                <a:lnTo>
                  <a:pt x="11210763" y="1396999"/>
                </a:lnTo>
                <a:lnTo>
                  <a:pt x="11178141" y="1435099"/>
                </a:lnTo>
                <a:lnTo>
                  <a:pt x="11141258" y="1460499"/>
                </a:lnTo>
                <a:lnTo>
                  <a:pt x="11100632" y="1485899"/>
                </a:lnTo>
                <a:close/>
              </a:path>
              <a:path w="13343255" h="5753100" extrusionOk="0">
                <a:moveTo>
                  <a:pt x="12026905" y="1028699"/>
                </a:moveTo>
                <a:lnTo>
                  <a:pt x="11997765" y="1028699"/>
                </a:lnTo>
                <a:lnTo>
                  <a:pt x="11975466" y="952499"/>
                </a:lnTo>
                <a:lnTo>
                  <a:pt x="11980307" y="939799"/>
                </a:lnTo>
                <a:lnTo>
                  <a:pt x="12004724" y="939799"/>
                </a:lnTo>
                <a:lnTo>
                  <a:pt x="12026905" y="1028699"/>
                </a:lnTo>
                <a:close/>
              </a:path>
              <a:path w="13343255" h="5753100" extrusionOk="0">
                <a:moveTo>
                  <a:pt x="11900966" y="1422399"/>
                </a:moveTo>
                <a:lnTo>
                  <a:pt x="11811906" y="1422399"/>
                </a:lnTo>
                <a:lnTo>
                  <a:pt x="11770410" y="1409699"/>
                </a:lnTo>
                <a:lnTo>
                  <a:pt x="11732843" y="1384299"/>
                </a:lnTo>
                <a:lnTo>
                  <a:pt x="11700099" y="1358899"/>
                </a:lnTo>
                <a:lnTo>
                  <a:pt x="11673074" y="1320799"/>
                </a:lnTo>
                <a:lnTo>
                  <a:pt x="11652662" y="1282699"/>
                </a:lnTo>
                <a:lnTo>
                  <a:pt x="11639759" y="1244599"/>
                </a:lnTo>
                <a:lnTo>
                  <a:pt x="11635259" y="1206499"/>
                </a:lnTo>
                <a:lnTo>
                  <a:pt x="11639760" y="1155699"/>
                </a:lnTo>
                <a:lnTo>
                  <a:pt x="11652667" y="1117599"/>
                </a:lnTo>
                <a:lnTo>
                  <a:pt x="11673084" y="1079499"/>
                </a:lnTo>
                <a:lnTo>
                  <a:pt x="11700114" y="1041399"/>
                </a:lnTo>
                <a:lnTo>
                  <a:pt x="11732863" y="1015999"/>
                </a:lnTo>
                <a:lnTo>
                  <a:pt x="11770435" y="1003299"/>
                </a:lnTo>
                <a:lnTo>
                  <a:pt x="11811935" y="990599"/>
                </a:lnTo>
                <a:lnTo>
                  <a:pt x="11856466" y="977899"/>
                </a:lnTo>
                <a:lnTo>
                  <a:pt x="11894921" y="990599"/>
                </a:lnTo>
                <a:lnTo>
                  <a:pt x="11931756" y="990599"/>
                </a:lnTo>
                <a:lnTo>
                  <a:pt x="11966271" y="1015999"/>
                </a:lnTo>
                <a:lnTo>
                  <a:pt x="11812714" y="1015999"/>
                </a:lnTo>
                <a:lnTo>
                  <a:pt x="11772546" y="1028699"/>
                </a:lnTo>
                <a:lnTo>
                  <a:pt x="11737088" y="1054099"/>
                </a:lnTo>
                <a:lnTo>
                  <a:pt x="11707496" y="1079499"/>
                </a:lnTo>
                <a:lnTo>
                  <a:pt x="11684928" y="1117599"/>
                </a:lnTo>
                <a:lnTo>
                  <a:pt x="11670539" y="1155699"/>
                </a:lnTo>
                <a:lnTo>
                  <a:pt x="11665485" y="1206499"/>
                </a:lnTo>
                <a:lnTo>
                  <a:pt x="11670537" y="1244599"/>
                </a:lnTo>
                <a:lnTo>
                  <a:pt x="11684923" y="1282699"/>
                </a:lnTo>
                <a:lnTo>
                  <a:pt x="11707487" y="1320799"/>
                </a:lnTo>
                <a:lnTo>
                  <a:pt x="11737075" y="1346199"/>
                </a:lnTo>
                <a:lnTo>
                  <a:pt x="11772533" y="1371599"/>
                </a:lnTo>
                <a:lnTo>
                  <a:pt x="11812704" y="1384299"/>
                </a:lnTo>
                <a:lnTo>
                  <a:pt x="11856435" y="1396999"/>
                </a:lnTo>
                <a:lnTo>
                  <a:pt x="11961252" y="1396999"/>
                </a:lnTo>
                <a:lnTo>
                  <a:pt x="11942466" y="1409699"/>
                </a:lnTo>
                <a:lnTo>
                  <a:pt x="11900966" y="1422399"/>
                </a:lnTo>
                <a:close/>
              </a:path>
              <a:path w="13343255" h="5753100" extrusionOk="0">
                <a:moveTo>
                  <a:pt x="2570975" y="1269999"/>
                </a:moveTo>
                <a:lnTo>
                  <a:pt x="2471749" y="1269999"/>
                </a:lnTo>
                <a:lnTo>
                  <a:pt x="2447393" y="1257299"/>
                </a:lnTo>
                <a:lnTo>
                  <a:pt x="2425464" y="1231899"/>
                </a:lnTo>
                <a:lnTo>
                  <a:pt x="2399220" y="1193799"/>
                </a:lnTo>
                <a:lnTo>
                  <a:pt x="2386099" y="1155699"/>
                </a:lnTo>
                <a:lnTo>
                  <a:pt x="2386099" y="1117599"/>
                </a:lnTo>
                <a:lnTo>
                  <a:pt x="2399220" y="1079499"/>
                </a:lnTo>
                <a:lnTo>
                  <a:pt x="2425464" y="1041399"/>
                </a:lnTo>
                <a:lnTo>
                  <a:pt x="2461830" y="1015999"/>
                </a:lnTo>
                <a:lnTo>
                  <a:pt x="2503127" y="1003299"/>
                </a:lnTo>
                <a:lnTo>
                  <a:pt x="2546065" y="1003299"/>
                </a:lnTo>
                <a:lnTo>
                  <a:pt x="2587354" y="1015999"/>
                </a:lnTo>
                <a:lnTo>
                  <a:pt x="2605530" y="1028699"/>
                </a:lnTo>
                <a:lnTo>
                  <a:pt x="2483141" y="1028699"/>
                </a:lnTo>
                <a:lnTo>
                  <a:pt x="2464021" y="1041399"/>
                </a:lnTo>
                <a:lnTo>
                  <a:pt x="2446795" y="1054099"/>
                </a:lnTo>
                <a:lnTo>
                  <a:pt x="2422679" y="1092199"/>
                </a:lnTo>
                <a:lnTo>
                  <a:pt x="2414640" y="1142999"/>
                </a:lnTo>
                <a:lnTo>
                  <a:pt x="2422679" y="1181099"/>
                </a:lnTo>
                <a:lnTo>
                  <a:pt x="2446795" y="1219199"/>
                </a:lnTo>
                <a:lnTo>
                  <a:pt x="2477446" y="1231899"/>
                </a:lnTo>
                <a:lnTo>
                  <a:pt x="2512301" y="1244599"/>
                </a:lnTo>
                <a:lnTo>
                  <a:pt x="2612299" y="1244599"/>
                </a:lnTo>
                <a:lnTo>
                  <a:pt x="2625608" y="1257299"/>
                </a:lnTo>
                <a:lnTo>
                  <a:pt x="2585734" y="1257299"/>
                </a:lnTo>
                <a:lnTo>
                  <a:pt x="2570975" y="1269999"/>
                </a:lnTo>
                <a:close/>
              </a:path>
              <a:path w="13343255" h="5753100" extrusionOk="0">
                <a:moveTo>
                  <a:pt x="12033559" y="1092199"/>
                </a:moveTo>
                <a:lnTo>
                  <a:pt x="12023483" y="1092199"/>
                </a:lnTo>
                <a:lnTo>
                  <a:pt x="11885846" y="1079499"/>
                </a:lnTo>
                <a:lnTo>
                  <a:pt x="11879704" y="1066799"/>
                </a:lnTo>
                <a:lnTo>
                  <a:pt x="11881337" y="1054099"/>
                </a:lnTo>
                <a:lnTo>
                  <a:pt x="11980457" y="1054099"/>
                </a:lnTo>
                <a:lnTo>
                  <a:pt x="11952935" y="1041399"/>
                </a:lnTo>
                <a:lnTo>
                  <a:pt x="11922667" y="1028699"/>
                </a:lnTo>
                <a:lnTo>
                  <a:pt x="11890288" y="1015999"/>
                </a:lnTo>
                <a:lnTo>
                  <a:pt x="11966271" y="1015999"/>
                </a:lnTo>
                <a:lnTo>
                  <a:pt x="11997765" y="1028699"/>
                </a:lnTo>
                <a:lnTo>
                  <a:pt x="12026905" y="1028699"/>
                </a:lnTo>
                <a:lnTo>
                  <a:pt x="12039580" y="1079499"/>
                </a:lnTo>
                <a:lnTo>
                  <a:pt x="12033559" y="1092199"/>
                </a:lnTo>
                <a:close/>
              </a:path>
              <a:path w="13343255" h="5753100" extrusionOk="0">
                <a:moveTo>
                  <a:pt x="12866554" y="1041399"/>
                </a:moveTo>
                <a:lnTo>
                  <a:pt x="12482718" y="1041399"/>
                </a:lnTo>
                <a:lnTo>
                  <a:pt x="12482718" y="1015999"/>
                </a:lnTo>
                <a:lnTo>
                  <a:pt x="12866554" y="1015999"/>
                </a:lnTo>
                <a:lnTo>
                  <a:pt x="12866554" y="1041399"/>
                </a:lnTo>
                <a:close/>
              </a:path>
              <a:path w="13343255" h="5753100" extrusionOk="0">
                <a:moveTo>
                  <a:pt x="689155" y="1371599"/>
                </a:moveTo>
                <a:lnTo>
                  <a:pt x="673694" y="1371599"/>
                </a:lnTo>
                <a:lnTo>
                  <a:pt x="492850" y="1206499"/>
                </a:lnTo>
                <a:lnTo>
                  <a:pt x="487828" y="1206499"/>
                </a:lnTo>
                <a:lnTo>
                  <a:pt x="487828" y="1193799"/>
                </a:lnTo>
                <a:lnTo>
                  <a:pt x="492850" y="1193799"/>
                </a:lnTo>
                <a:lnTo>
                  <a:pt x="670790" y="1028699"/>
                </a:lnTo>
                <a:lnTo>
                  <a:pt x="686553" y="1028699"/>
                </a:lnTo>
                <a:lnTo>
                  <a:pt x="697748" y="1041399"/>
                </a:lnTo>
                <a:lnTo>
                  <a:pt x="697204" y="1041399"/>
                </a:lnTo>
                <a:lnTo>
                  <a:pt x="525588" y="1206499"/>
                </a:lnTo>
                <a:lnTo>
                  <a:pt x="691001" y="1346199"/>
                </a:lnTo>
                <a:lnTo>
                  <a:pt x="697234" y="1358899"/>
                </a:lnTo>
                <a:lnTo>
                  <a:pt x="697748" y="1358899"/>
                </a:lnTo>
                <a:lnTo>
                  <a:pt x="689155" y="1371599"/>
                </a:lnTo>
                <a:close/>
              </a:path>
              <a:path w="13343255" h="5753100" extrusionOk="0">
                <a:moveTo>
                  <a:pt x="1402487" y="1371599"/>
                </a:moveTo>
                <a:lnTo>
                  <a:pt x="1387025" y="1371599"/>
                </a:lnTo>
                <a:lnTo>
                  <a:pt x="1378432" y="1358899"/>
                </a:lnTo>
                <a:lnTo>
                  <a:pt x="1378947" y="1358899"/>
                </a:lnTo>
                <a:lnTo>
                  <a:pt x="1385180" y="1346199"/>
                </a:lnTo>
                <a:lnTo>
                  <a:pt x="1550593" y="1206499"/>
                </a:lnTo>
                <a:lnTo>
                  <a:pt x="1385180" y="1054099"/>
                </a:lnTo>
                <a:lnTo>
                  <a:pt x="1378947" y="1041399"/>
                </a:lnTo>
                <a:lnTo>
                  <a:pt x="1378432" y="1041399"/>
                </a:lnTo>
                <a:lnTo>
                  <a:pt x="1389627" y="1028699"/>
                </a:lnTo>
                <a:lnTo>
                  <a:pt x="1405391" y="1028699"/>
                </a:lnTo>
                <a:lnTo>
                  <a:pt x="1583331" y="1193799"/>
                </a:lnTo>
                <a:lnTo>
                  <a:pt x="1588353" y="1193799"/>
                </a:lnTo>
                <a:lnTo>
                  <a:pt x="1588353" y="1206499"/>
                </a:lnTo>
                <a:lnTo>
                  <a:pt x="1583331" y="1206499"/>
                </a:lnTo>
                <a:lnTo>
                  <a:pt x="1402487" y="1371599"/>
                </a:lnTo>
                <a:close/>
              </a:path>
              <a:path w="13343255" h="5753100" extrusionOk="0">
                <a:moveTo>
                  <a:pt x="2752780" y="1333499"/>
                </a:moveTo>
                <a:lnTo>
                  <a:pt x="2705459" y="1333499"/>
                </a:lnTo>
                <a:lnTo>
                  <a:pt x="2726942" y="1320799"/>
                </a:lnTo>
                <a:lnTo>
                  <a:pt x="2633751" y="1219199"/>
                </a:lnTo>
                <a:lnTo>
                  <a:pt x="2602254" y="1219199"/>
                </a:lnTo>
                <a:lnTo>
                  <a:pt x="2606762" y="1206499"/>
                </a:lnTo>
                <a:lnTo>
                  <a:pt x="2610544" y="1206499"/>
                </a:lnTo>
                <a:lnTo>
                  <a:pt x="2615264" y="1193799"/>
                </a:lnTo>
                <a:lnTo>
                  <a:pt x="2617533" y="1193799"/>
                </a:lnTo>
                <a:lnTo>
                  <a:pt x="2631523" y="1155699"/>
                </a:lnTo>
                <a:lnTo>
                  <a:pt x="2633664" y="1130299"/>
                </a:lnTo>
                <a:lnTo>
                  <a:pt x="2623920" y="1092199"/>
                </a:lnTo>
                <a:lnTo>
                  <a:pt x="2602254" y="1054099"/>
                </a:lnTo>
                <a:lnTo>
                  <a:pt x="2585016" y="1041399"/>
                </a:lnTo>
                <a:lnTo>
                  <a:pt x="2565897" y="1028699"/>
                </a:lnTo>
                <a:lnTo>
                  <a:pt x="2605530" y="1028699"/>
                </a:lnTo>
                <a:lnTo>
                  <a:pt x="2623706" y="1041399"/>
                </a:lnTo>
                <a:lnTo>
                  <a:pt x="2649671" y="1079499"/>
                </a:lnTo>
                <a:lnTo>
                  <a:pt x="2662646" y="1117599"/>
                </a:lnTo>
                <a:lnTo>
                  <a:pt x="2662731" y="1155699"/>
                </a:lnTo>
                <a:lnTo>
                  <a:pt x="2650029" y="1193799"/>
                </a:lnTo>
                <a:lnTo>
                  <a:pt x="2764974" y="1308099"/>
                </a:lnTo>
                <a:lnTo>
                  <a:pt x="2764974" y="1320799"/>
                </a:lnTo>
                <a:lnTo>
                  <a:pt x="2752780" y="1333499"/>
                </a:lnTo>
                <a:close/>
              </a:path>
              <a:path w="13343255" h="5753100" extrusionOk="0">
                <a:moveTo>
                  <a:pt x="12866554" y="1206499"/>
                </a:moveTo>
                <a:lnTo>
                  <a:pt x="12482718" y="1206499"/>
                </a:lnTo>
                <a:lnTo>
                  <a:pt x="12482718" y="1193799"/>
                </a:lnTo>
                <a:lnTo>
                  <a:pt x="12489495" y="1181099"/>
                </a:lnTo>
                <a:lnTo>
                  <a:pt x="12859777" y="1181099"/>
                </a:lnTo>
                <a:lnTo>
                  <a:pt x="12866554" y="1193799"/>
                </a:lnTo>
                <a:lnTo>
                  <a:pt x="12866554" y="1206499"/>
                </a:lnTo>
                <a:close/>
              </a:path>
              <a:path w="13343255" h="5753100" extrusionOk="0">
                <a:moveTo>
                  <a:pt x="11961252" y="1396999"/>
                </a:moveTo>
                <a:lnTo>
                  <a:pt x="11856435" y="1396999"/>
                </a:lnTo>
                <a:lnTo>
                  <a:pt x="11900166" y="1384299"/>
                </a:lnTo>
                <a:lnTo>
                  <a:pt x="11940338" y="1371599"/>
                </a:lnTo>
                <a:lnTo>
                  <a:pt x="11975795" y="1346199"/>
                </a:lnTo>
                <a:lnTo>
                  <a:pt x="12005384" y="1320799"/>
                </a:lnTo>
                <a:lnTo>
                  <a:pt x="12027948" y="1282699"/>
                </a:lnTo>
                <a:lnTo>
                  <a:pt x="12042333" y="1244599"/>
                </a:lnTo>
                <a:lnTo>
                  <a:pt x="12047385" y="1206499"/>
                </a:lnTo>
                <a:lnTo>
                  <a:pt x="12047385" y="1193799"/>
                </a:lnTo>
                <a:lnTo>
                  <a:pt x="12077642" y="1193799"/>
                </a:lnTo>
                <a:lnTo>
                  <a:pt x="12077642" y="1206499"/>
                </a:lnTo>
                <a:lnTo>
                  <a:pt x="12073140" y="1244599"/>
                </a:lnTo>
                <a:lnTo>
                  <a:pt x="12060234" y="1282699"/>
                </a:lnTo>
                <a:lnTo>
                  <a:pt x="12039817" y="1320799"/>
                </a:lnTo>
                <a:lnTo>
                  <a:pt x="12012787" y="1358899"/>
                </a:lnTo>
                <a:lnTo>
                  <a:pt x="11980038" y="1384299"/>
                </a:lnTo>
                <a:lnTo>
                  <a:pt x="11961252" y="1396999"/>
                </a:lnTo>
                <a:close/>
              </a:path>
              <a:path w="13343255" h="5753100" extrusionOk="0">
                <a:moveTo>
                  <a:pt x="2630544" y="1231899"/>
                </a:moveTo>
                <a:lnTo>
                  <a:pt x="2587575" y="1231899"/>
                </a:lnTo>
                <a:lnTo>
                  <a:pt x="2592799" y="1219199"/>
                </a:lnTo>
                <a:lnTo>
                  <a:pt x="2633751" y="1219199"/>
                </a:lnTo>
                <a:lnTo>
                  <a:pt x="2630544" y="1231899"/>
                </a:lnTo>
                <a:close/>
              </a:path>
              <a:path w="13343255" h="5753100" extrusionOk="0">
                <a:moveTo>
                  <a:pt x="2620105" y="1244599"/>
                </a:moveTo>
                <a:lnTo>
                  <a:pt x="2548222" y="1244599"/>
                </a:lnTo>
                <a:lnTo>
                  <a:pt x="2582073" y="1231899"/>
                </a:lnTo>
                <a:lnTo>
                  <a:pt x="2627185" y="1231899"/>
                </a:lnTo>
                <a:lnTo>
                  <a:pt x="2620105" y="1244599"/>
                </a:lnTo>
                <a:close/>
              </a:path>
              <a:path w="13343255" h="5753100" extrusionOk="0">
                <a:moveTo>
                  <a:pt x="2716200" y="1371599"/>
                </a:moveTo>
                <a:lnTo>
                  <a:pt x="2697744" y="1371599"/>
                </a:lnTo>
                <a:lnTo>
                  <a:pt x="2585734" y="1257299"/>
                </a:lnTo>
                <a:lnTo>
                  <a:pt x="2625608" y="1257299"/>
                </a:lnTo>
                <a:lnTo>
                  <a:pt x="2705459" y="1333499"/>
                </a:lnTo>
                <a:lnTo>
                  <a:pt x="2752780" y="1333499"/>
                </a:lnTo>
                <a:lnTo>
                  <a:pt x="2716200" y="1371599"/>
                </a:lnTo>
                <a:close/>
              </a:path>
              <a:path w="13343255" h="5753100" extrusionOk="0">
                <a:moveTo>
                  <a:pt x="2524524" y="1282699"/>
                </a:moveTo>
                <a:lnTo>
                  <a:pt x="2497728" y="1269999"/>
                </a:lnTo>
                <a:lnTo>
                  <a:pt x="2540254" y="1269999"/>
                </a:lnTo>
                <a:lnTo>
                  <a:pt x="2524524" y="1282699"/>
                </a:lnTo>
                <a:close/>
              </a:path>
              <a:path w="13343255" h="5753100" extrusionOk="0">
                <a:moveTo>
                  <a:pt x="12859777" y="1384299"/>
                </a:moveTo>
                <a:lnTo>
                  <a:pt x="12489465" y="1384299"/>
                </a:lnTo>
                <a:lnTo>
                  <a:pt x="12482718" y="1371599"/>
                </a:lnTo>
                <a:lnTo>
                  <a:pt x="12482718" y="1358899"/>
                </a:lnTo>
                <a:lnTo>
                  <a:pt x="12489495" y="1346199"/>
                </a:lnTo>
                <a:lnTo>
                  <a:pt x="12859777" y="1346199"/>
                </a:lnTo>
                <a:lnTo>
                  <a:pt x="12866554" y="1358899"/>
                </a:lnTo>
                <a:lnTo>
                  <a:pt x="12866554" y="1371599"/>
                </a:lnTo>
                <a:lnTo>
                  <a:pt x="12859777" y="1384299"/>
                </a:lnTo>
                <a:close/>
              </a:path>
              <a:path w="13343255" h="5753100" extrusionOk="0">
                <a:moveTo>
                  <a:pt x="13054297" y="5575299"/>
                </a:moveTo>
                <a:lnTo>
                  <a:pt x="288890" y="5575299"/>
                </a:lnTo>
                <a:lnTo>
                  <a:pt x="241408" y="5562599"/>
                </a:lnTo>
                <a:lnTo>
                  <a:pt x="202587" y="5537199"/>
                </a:lnTo>
                <a:lnTo>
                  <a:pt x="176388" y="5499099"/>
                </a:lnTo>
                <a:lnTo>
                  <a:pt x="166774" y="5448299"/>
                </a:lnTo>
                <a:lnTo>
                  <a:pt x="166774" y="1650999"/>
                </a:lnTo>
                <a:lnTo>
                  <a:pt x="13176382" y="1650999"/>
                </a:lnTo>
                <a:lnTo>
                  <a:pt x="13176382" y="1676399"/>
                </a:lnTo>
                <a:lnTo>
                  <a:pt x="197031" y="1676399"/>
                </a:lnTo>
                <a:lnTo>
                  <a:pt x="197031" y="5448299"/>
                </a:lnTo>
                <a:lnTo>
                  <a:pt x="204261" y="5486399"/>
                </a:lnTo>
                <a:lnTo>
                  <a:pt x="223967" y="5511799"/>
                </a:lnTo>
                <a:lnTo>
                  <a:pt x="253169" y="5537199"/>
                </a:lnTo>
                <a:lnTo>
                  <a:pt x="13140585" y="5537199"/>
                </a:lnTo>
                <a:lnTo>
                  <a:pt x="13101773" y="5562599"/>
                </a:lnTo>
                <a:lnTo>
                  <a:pt x="13054297" y="5575299"/>
                </a:lnTo>
                <a:close/>
              </a:path>
              <a:path w="13343255" h="5753100" extrusionOk="0">
                <a:moveTo>
                  <a:pt x="13140585" y="5537199"/>
                </a:moveTo>
                <a:lnTo>
                  <a:pt x="13090013" y="5537199"/>
                </a:lnTo>
                <a:lnTo>
                  <a:pt x="13119205" y="5511799"/>
                </a:lnTo>
                <a:lnTo>
                  <a:pt x="13138900" y="5486399"/>
                </a:lnTo>
                <a:lnTo>
                  <a:pt x="13146125" y="5448299"/>
                </a:lnTo>
                <a:lnTo>
                  <a:pt x="13146125" y="1676399"/>
                </a:lnTo>
                <a:lnTo>
                  <a:pt x="13176382" y="1676399"/>
                </a:lnTo>
                <a:lnTo>
                  <a:pt x="13176382" y="5448299"/>
                </a:lnTo>
                <a:lnTo>
                  <a:pt x="13166773" y="5499099"/>
                </a:lnTo>
                <a:lnTo>
                  <a:pt x="13140585" y="5537199"/>
                </a:lnTo>
                <a:close/>
              </a:path>
            </a:pathLst>
          </a:custGeom>
          <a:solidFill>
            <a:srgbClr val="1A1A1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14;p4"/>
          <p:cNvSpPr txBox="1">
            <a:spLocks noGrp="1"/>
          </p:cNvSpPr>
          <p:nvPr>
            <p:ph type="title"/>
          </p:nvPr>
        </p:nvSpPr>
        <p:spPr>
          <a:xfrm>
            <a:off x="914400" y="411480"/>
            <a:ext cx="16459200" cy="1645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5" name="Google Shape;15;p4"/>
          <p:cNvSpPr txBox="1">
            <a:spLocks noGrp="1"/>
          </p:cNvSpPr>
          <p:nvPr>
            <p:ph type="body" idx="1"/>
          </p:nvPr>
        </p:nvSpPr>
        <p:spPr>
          <a:xfrm>
            <a:off x="914400" y="2366010"/>
            <a:ext cx="16459200" cy="6789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" name="Google Shape;16;p4"/>
          <p:cNvSpPr txBox="1">
            <a:spLocks noGrp="1"/>
          </p:cNvSpPr>
          <p:nvPr>
            <p:ph type="ftr" idx="11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dt" idx="10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sldNum" idx="12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marR="0" lvl="0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 b="0" u="none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FFECD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" name="Google Shape;49;p6"/>
          <p:cNvSpPr txBox="1">
            <a:spLocks noGrp="1"/>
          </p:cNvSpPr>
          <p:nvPr>
            <p:ph type="title"/>
          </p:nvPr>
        </p:nvSpPr>
        <p:spPr>
          <a:xfrm>
            <a:off x="6001038" y="1041691"/>
            <a:ext cx="6286500" cy="18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0" name="Google Shape;50;p6"/>
          <p:cNvSpPr txBox="1">
            <a:spLocks noGrp="1"/>
          </p:cNvSpPr>
          <p:nvPr>
            <p:ph type="body" idx="1"/>
          </p:nvPr>
        </p:nvSpPr>
        <p:spPr>
          <a:xfrm>
            <a:off x="914400" y="2366010"/>
            <a:ext cx="16459200" cy="6789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" name="Google Shape;51;p6"/>
          <p:cNvSpPr txBox="1">
            <a:spLocks noGrp="1"/>
          </p:cNvSpPr>
          <p:nvPr>
            <p:ph type="ftr" idx="11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Google Shape;52;p6"/>
          <p:cNvSpPr txBox="1">
            <a:spLocks noGrp="1"/>
          </p:cNvSpPr>
          <p:nvPr>
            <p:ph type="dt" idx="10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6"/>
          <p:cNvSpPr txBox="1">
            <a:spLocks noGrp="1"/>
          </p:cNvSpPr>
          <p:nvPr>
            <p:ph type="sldNum" idx="12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marR="0" lvl="0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57" r:id="rId3"/>
    <p:sldLayoutId id="2147483658" r:id="rId4"/>
    <p:sldLayoutId id="2147483659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8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FFEBE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" name="Google Shape;84;p8"/>
          <p:cNvSpPr/>
          <p:nvPr/>
        </p:nvSpPr>
        <p:spPr>
          <a:xfrm>
            <a:off x="11352021" y="2694483"/>
            <a:ext cx="4674640" cy="491490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85;p8"/>
          <p:cNvSpPr/>
          <p:nvPr/>
        </p:nvSpPr>
        <p:spPr>
          <a:xfrm>
            <a:off x="9134459" y="8180"/>
            <a:ext cx="0" cy="10268585"/>
          </a:xfrm>
          <a:custGeom>
            <a:avLst/>
            <a:gdLst/>
            <a:ahLst/>
            <a:cxnLst/>
            <a:rect l="l" t="t" r="r" b="b"/>
            <a:pathLst>
              <a:path w="120000" h="10268585" extrusionOk="0">
                <a:moveTo>
                  <a:pt x="0" y="0"/>
                </a:moveTo>
                <a:lnTo>
                  <a:pt x="0" y="10267971"/>
                </a:lnTo>
              </a:path>
            </a:pathLst>
          </a:custGeom>
          <a:noFill/>
          <a:ln w="190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8"/>
          <p:cNvSpPr/>
          <p:nvPr/>
        </p:nvSpPr>
        <p:spPr>
          <a:xfrm>
            <a:off x="9525" y="4032930"/>
            <a:ext cx="9124950" cy="0"/>
          </a:xfrm>
          <a:custGeom>
            <a:avLst/>
            <a:gdLst/>
            <a:ahLst/>
            <a:cxnLst/>
            <a:rect l="l" t="t" r="r" b="b"/>
            <a:pathLst>
              <a:path w="9124950" h="120000" extrusionOk="0">
                <a:moveTo>
                  <a:pt x="9124950" y="0"/>
                </a:moveTo>
                <a:lnTo>
                  <a:pt x="0" y="0"/>
                </a:lnTo>
              </a:path>
            </a:pathLst>
          </a:cu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Google Shape;87;p8"/>
          <p:cNvSpPr/>
          <p:nvPr/>
        </p:nvSpPr>
        <p:spPr>
          <a:xfrm>
            <a:off x="9525" y="5358810"/>
            <a:ext cx="9105900" cy="0"/>
          </a:xfrm>
          <a:custGeom>
            <a:avLst/>
            <a:gdLst/>
            <a:ahLst/>
            <a:cxnLst/>
            <a:rect l="l" t="t" r="r" b="b"/>
            <a:pathLst>
              <a:path w="9105900" h="120000" extrusionOk="0">
                <a:moveTo>
                  <a:pt x="9105900" y="0"/>
                </a:moveTo>
                <a:lnTo>
                  <a:pt x="0" y="0"/>
                </a:lnTo>
              </a:path>
            </a:pathLst>
          </a:cu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" name="Google Shape;88;p8"/>
          <p:cNvSpPr/>
          <p:nvPr/>
        </p:nvSpPr>
        <p:spPr>
          <a:xfrm>
            <a:off x="9525" y="7237110"/>
            <a:ext cx="9124950" cy="0"/>
          </a:xfrm>
          <a:custGeom>
            <a:avLst/>
            <a:gdLst/>
            <a:ahLst/>
            <a:cxnLst/>
            <a:rect l="l" t="t" r="r" b="b"/>
            <a:pathLst>
              <a:path w="9124950" h="120000" extrusionOk="0">
                <a:moveTo>
                  <a:pt x="9124950" y="0"/>
                </a:moveTo>
                <a:lnTo>
                  <a:pt x="0" y="0"/>
                </a:lnTo>
              </a:path>
            </a:pathLst>
          </a:cu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8"/>
          <p:cNvSpPr/>
          <p:nvPr/>
        </p:nvSpPr>
        <p:spPr>
          <a:xfrm>
            <a:off x="9525" y="8627760"/>
            <a:ext cx="9124950" cy="0"/>
          </a:xfrm>
          <a:custGeom>
            <a:avLst/>
            <a:gdLst/>
            <a:ahLst/>
            <a:cxnLst/>
            <a:rect l="l" t="t" r="r" b="b"/>
            <a:pathLst>
              <a:path w="9124950" h="120000" extrusionOk="0">
                <a:moveTo>
                  <a:pt x="9124950" y="0"/>
                </a:moveTo>
                <a:lnTo>
                  <a:pt x="0" y="0"/>
                </a:lnTo>
              </a:path>
            </a:pathLst>
          </a:cu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8"/>
          <p:cNvSpPr/>
          <p:nvPr/>
        </p:nvSpPr>
        <p:spPr>
          <a:xfrm>
            <a:off x="1529004" y="4052062"/>
            <a:ext cx="0" cy="6229985"/>
          </a:xfrm>
          <a:custGeom>
            <a:avLst/>
            <a:gdLst/>
            <a:ahLst/>
            <a:cxnLst/>
            <a:rect l="l" t="t" r="r" b="b"/>
            <a:pathLst>
              <a:path w="120000" h="6229984" extrusionOk="0">
                <a:moveTo>
                  <a:pt x="0" y="0"/>
                </a:moveTo>
                <a:lnTo>
                  <a:pt x="0" y="6229486"/>
                </a:lnTo>
              </a:path>
            </a:pathLst>
          </a:cu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8"/>
          <p:cNvSpPr txBox="1">
            <a:spLocks noGrp="1"/>
          </p:cNvSpPr>
          <p:nvPr>
            <p:ph type="title"/>
          </p:nvPr>
        </p:nvSpPr>
        <p:spPr>
          <a:xfrm>
            <a:off x="1025525" y="901672"/>
            <a:ext cx="16236950" cy="625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2" name="Google Shape;92;p8"/>
          <p:cNvSpPr txBox="1">
            <a:spLocks noGrp="1"/>
          </p:cNvSpPr>
          <p:nvPr>
            <p:ph type="body" idx="1"/>
          </p:nvPr>
        </p:nvSpPr>
        <p:spPr>
          <a:xfrm>
            <a:off x="914400" y="2366010"/>
            <a:ext cx="16459200" cy="6789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3" name="Google Shape;93;p8"/>
          <p:cNvSpPr txBox="1">
            <a:spLocks noGrp="1"/>
          </p:cNvSpPr>
          <p:nvPr>
            <p:ph type="ftr" idx="11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4" name="Google Shape;94;p8"/>
          <p:cNvSpPr txBox="1">
            <a:spLocks noGrp="1"/>
          </p:cNvSpPr>
          <p:nvPr>
            <p:ph type="dt" idx="10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5" name="Google Shape;95;p8"/>
          <p:cNvSpPr txBox="1">
            <a:spLocks noGrp="1"/>
          </p:cNvSpPr>
          <p:nvPr>
            <p:ph type="sldNum" idx="12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marR="0" lvl="0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comments" Target="../comments/commen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"/>
          <p:cNvSpPr txBox="1"/>
          <p:nvPr/>
        </p:nvSpPr>
        <p:spPr>
          <a:xfrm>
            <a:off x="4325074" y="4880264"/>
            <a:ext cx="10415905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10800" rIns="0" bIns="0" anchor="t" anchorCtr="0">
            <a:spAutoFit/>
          </a:bodyPr>
          <a:lstStyle/>
          <a:p>
            <a:pPr marL="12700" marR="5080" lvl="0" indent="589280" algn="l" rtl="0">
              <a:lnSpc>
                <a:spcPct val="11712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6600" b="1" dirty="0">
                <a:solidFill>
                  <a:srgbClr val="0F0F0F"/>
                </a:solidFill>
                <a:latin typeface="Verdana"/>
                <a:ea typeface="Verdana"/>
                <a:cs typeface="Verdana"/>
                <a:sym typeface="Verdana"/>
              </a:rPr>
              <a:t>QUIZ APPLICATION</a:t>
            </a:r>
            <a:endParaRPr sz="6600" b="1" i="0" u="none" strike="noStrike" cap="none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29" name="Google Shape;129;p1"/>
          <p:cNvSpPr/>
          <p:nvPr/>
        </p:nvSpPr>
        <p:spPr>
          <a:xfrm>
            <a:off x="1038225" y="9525"/>
            <a:ext cx="0" cy="10267950"/>
          </a:xfrm>
          <a:custGeom>
            <a:avLst/>
            <a:gdLst/>
            <a:ahLst/>
            <a:cxnLst/>
            <a:rect l="l" t="t" r="r" b="b"/>
            <a:pathLst>
              <a:path w="120000" h="10267950" extrusionOk="0">
                <a:moveTo>
                  <a:pt x="0" y="0"/>
                </a:moveTo>
                <a:lnTo>
                  <a:pt x="0" y="10267949"/>
                </a:lnTo>
              </a:path>
            </a:pathLst>
          </a:custGeom>
          <a:noFill/>
          <a:ln w="190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1"/>
          <p:cNvSpPr/>
          <p:nvPr/>
        </p:nvSpPr>
        <p:spPr>
          <a:xfrm>
            <a:off x="17268825" y="9525"/>
            <a:ext cx="0" cy="10267950"/>
          </a:xfrm>
          <a:custGeom>
            <a:avLst/>
            <a:gdLst/>
            <a:ahLst/>
            <a:cxnLst/>
            <a:rect l="l" t="t" r="r" b="b"/>
            <a:pathLst>
              <a:path w="120000" h="10267950" extrusionOk="0">
                <a:moveTo>
                  <a:pt x="0" y="0"/>
                </a:moveTo>
                <a:lnTo>
                  <a:pt x="0" y="10267949"/>
                </a:lnTo>
              </a:path>
            </a:pathLst>
          </a:custGeom>
          <a:noFill/>
          <a:ln w="190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27c3433a3a_0_62"/>
          <p:cNvSpPr txBox="1">
            <a:spLocks noGrp="1"/>
          </p:cNvSpPr>
          <p:nvPr>
            <p:ph type="title"/>
          </p:nvPr>
        </p:nvSpPr>
        <p:spPr>
          <a:xfrm>
            <a:off x="5703657" y="543287"/>
            <a:ext cx="6659011" cy="9361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u="sng" dirty="0"/>
              <a:t>Implementation</a:t>
            </a:r>
            <a:endParaRPr sz="6000" u="sn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4712A7-C0DE-14A6-BE49-C1D4869C49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9558" y="1696315"/>
            <a:ext cx="14668883" cy="8251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41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27c3433a3a_0_62"/>
          <p:cNvSpPr txBox="1">
            <a:spLocks noGrp="1"/>
          </p:cNvSpPr>
          <p:nvPr>
            <p:ph type="title"/>
          </p:nvPr>
        </p:nvSpPr>
        <p:spPr>
          <a:xfrm>
            <a:off x="5703657" y="543287"/>
            <a:ext cx="6659011" cy="9361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u="sng" dirty="0"/>
              <a:t>Implementation</a:t>
            </a:r>
            <a:endParaRPr sz="6000" u="sng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394A9A-2D2D-EFF4-7F2F-BD3C72EF11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9418" y="1596736"/>
            <a:ext cx="15129164" cy="8510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2000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27c3433a3a_0_62"/>
          <p:cNvSpPr txBox="1">
            <a:spLocks noGrp="1"/>
          </p:cNvSpPr>
          <p:nvPr>
            <p:ph type="title"/>
          </p:nvPr>
        </p:nvSpPr>
        <p:spPr>
          <a:xfrm>
            <a:off x="5703657" y="543287"/>
            <a:ext cx="6659011" cy="9361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u="sng" dirty="0"/>
              <a:t>Implementation</a:t>
            </a:r>
            <a:endParaRPr sz="6000" u="sn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D08F2E-C19F-8A5C-0ED4-88D91F0BD4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1012" y="1609725"/>
            <a:ext cx="14945976" cy="8407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2598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g127c3433a3a_0_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70600" y="338775"/>
            <a:ext cx="5206675" cy="9609425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g127c3433a3a_0_62"/>
          <p:cNvSpPr txBox="1">
            <a:spLocks noGrp="1"/>
          </p:cNvSpPr>
          <p:nvPr>
            <p:ph type="title"/>
          </p:nvPr>
        </p:nvSpPr>
        <p:spPr>
          <a:xfrm>
            <a:off x="1445899" y="2718450"/>
            <a:ext cx="7835100" cy="370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LOGIN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PAGE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328370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g127c3433a3a_0_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8750" y="338800"/>
            <a:ext cx="5391500" cy="9609425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g127c3433a3a_0_53"/>
          <p:cNvSpPr txBox="1">
            <a:spLocks noGrp="1"/>
          </p:cNvSpPr>
          <p:nvPr>
            <p:ph type="title"/>
          </p:nvPr>
        </p:nvSpPr>
        <p:spPr>
          <a:xfrm>
            <a:off x="10168788" y="3289950"/>
            <a:ext cx="5777794" cy="370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HOME 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PAGE</a:t>
            </a:r>
            <a:endParaRPr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g127c3433a3a_0_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44725" y="338788"/>
            <a:ext cx="5206675" cy="9609425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g127c3433a3a_0_70"/>
          <p:cNvSpPr txBox="1">
            <a:spLocks noGrp="1"/>
          </p:cNvSpPr>
          <p:nvPr>
            <p:ph type="title"/>
          </p:nvPr>
        </p:nvSpPr>
        <p:spPr>
          <a:xfrm>
            <a:off x="800775" y="3057150"/>
            <a:ext cx="9260400" cy="302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9800"/>
              <a:t>QUIZ</a:t>
            </a:r>
            <a:endParaRPr sz="98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9800"/>
              <a:t>CATEGORIES</a:t>
            </a:r>
            <a:endParaRPr sz="98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g127c3433a3a_0_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3700" y="338788"/>
            <a:ext cx="5083500" cy="9609425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g127c3433a3a_0_74"/>
          <p:cNvSpPr txBox="1">
            <a:spLocks noGrp="1"/>
          </p:cNvSpPr>
          <p:nvPr>
            <p:ph type="title"/>
          </p:nvPr>
        </p:nvSpPr>
        <p:spPr>
          <a:xfrm>
            <a:off x="8377450" y="3428550"/>
            <a:ext cx="9568500" cy="342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1100"/>
              <a:t>QUIZ </a:t>
            </a:r>
            <a:endParaRPr sz="111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1100"/>
              <a:t>QUESTIONS</a:t>
            </a:r>
            <a:endParaRPr sz="111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27c3433a3a_0_74"/>
          <p:cNvSpPr txBox="1">
            <a:spLocks noGrp="1"/>
          </p:cNvSpPr>
          <p:nvPr>
            <p:ph type="title"/>
          </p:nvPr>
        </p:nvSpPr>
        <p:spPr>
          <a:xfrm>
            <a:off x="8377450" y="3428550"/>
            <a:ext cx="9010005" cy="3429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100" dirty="0"/>
              <a:t>D</a:t>
            </a:r>
            <a:r>
              <a:rPr lang="en-IN" sz="11100" dirty="0"/>
              <a:t>emo of our project</a:t>
            </a:r>
            <a:endParaRPr sz="11100" dirty="0"/>
          </a:p>
        </p:txBody>
      </p:sp>
      <p:pic>
        <p:nvPicPr>
          <p:cNvPr id="2" name="MiniProjectOutput">
            <a:hlinkClick r:id="" action="ppaction://media"/>
            <a:extLst>
              <a:ext uri="{FF2B5EF4-FFF2-40B4-BE49-F238E27FC236}">
                <a16:creationId xmlns:a16="http://schemas.microsoft.com/office/drawing/2014/main" id="{EDB75E8D-A699-0A15-8261-56055C3568F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408257" y="240293"/>
            <a:ext cx="4438361" cy="9806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700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8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27c3433a3a_0_47"/>
          <p:cNvSpPr txBox="1"/>
          <p:nvPr/>
        </p:nvSpPr>
        <p:spPr>
          <a:xfrm>
            <a:off x="3770900" y="5143500"/>
            <a:ext cx="11033400" cy="12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10800" rIns="0" bIns="0" anchor="t" anchorCtr="0">
            <a:spAutoFit/>
          </a:bodyPr>
          <a:lstStyle/>
          <a:p>
            <a:pPr marL="12700" marR="5080" lvl="0" indent="589280" algn="ctr" rtl="0">
              <a:lnSpc>
                <a:spcPct val="11712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6600" b="1">
                <a:solidFill>
                  <a:srgbClr val="0F0F0F"/>
                </a:solidFill>
                <a:latin typeface="Verdana"/>
                <a:ea typeface="Verdana"/>
                <a:cs typeface="Verdana"/>
                <a:sym typeface="Verdana"/>
              </a:rPr>
              <a:t>THANK YOU</a:t>
            </a:r>
            <a:endParaRPr sz="6600" b="1" i="0" u="none" strike="noStrike" cap="non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23" name="Google Shape;223;g127c3433a3a_0_47"/>
          <p:cNvSpPr/>
          <p:nvPr/>
        </p:nvSpPr>
        <p:spPr>
          <a:xfrm>
            <a:off x="1038225" y="9525"/>
            <a:ext cx="0" cy="10267950"/>
          </a:xfrm>
          <a:custGeom>
            <a:avLst/>
            <a:gdLst/>
            <a:ahLst/>
            <a:cxnLst/>
            <a:rect l="l" t="t" r="r" b="b"/>
            <a:pathLst>
              <a:path w="120000" h="10267950" extrusionOk="0">
                <a:moveTo>
                  <a:pt x="0" y="0"/>
                </a:moveTo>
                <a:lnTo>
                  <a:pt x="0" y="10267949"/>
                </a:lnTo>
              </a:path>
            </a:pathLst>
          </a:custGeom>
          <a:noFill/>
          <a:ln w="190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g127c3433a3a_0_47"/>
          <p:cNvSpPr/>
          <p:nvPr/>
        </p:nvSpPr>
        <p:spPr>
          <a:xfrm>
            <a:off x="17268825" y="9525"/>
            <a:ext cx="0" cy="10267950"/>
          </a:xfrm>
          <a:custGeom>
            <a:avLst/>
            <a:gdLst/>
            <a:ahLst/>
            <a:cxnLst/>
            <a:rect l="l" t="t" r="r" b="b"/>
            <a:pathLst>
              <a:path w="120000" h="10267950" extrusionOk="0">
                <a:moveTo>
                  <a:pt x="0" y="0"/>
                </a:moveTo>
                <a:lnTo>
                  <a:pt x="0" y="10267949"/>
                </a:lnTo>
              </a:path>
            </a:pathLst>
          </a:custGeom>
          <a:noFill/>
          <a:ln w="190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"/>
          <p:cNvSpPr txBox="1"/>
          <p:nvPr/>
        </p:nvSpPr>
        <p:spPr>
          <a:xfrm>
            <a:off x="1896064" y="4397654"/>
            <a:ext cx="6498600" cy="4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0150" rIns="0" bIns="0" anchor="t" anchorCtr="0">
            <a:spAutoFit/>
          </a:bodyPr>
          <a:lstStyle/>
          <a:p>
            <a:pPr marL="12700" marR="5080" lvl="0" indent="0" algn="l" rtl="0">
              <a:lnSpc>
                <a:spcPct val="11379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Trebuchet MS"/>
              <a:buNone/>
            </a:pPr>
            <a:r>
              <a:rPr lang="en-IN" sz="2900">
                <a:latin typeface="Trebuchet MS"/>
                <a:ea typeface="Trebuchet MS"/>
                <a:cs typeface="Trebuchet MS"/>
                <a:sym typeface="Trebuchet MS"/>
              </a:rPr>
              <a:t>N S GAGAN - ENG19CS0194</a:t>
            </a:r>
            <a:endParaRPr sz="2900" b="0" i="0" u="none" strike="noStrike" cap="non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36" name="Google Shape;136;p3"/>
          <p:cNvSpPr txBox="1"/>
          <p:nvPr/>
        </p:nvSpPr>
        <p:spPr>
          <a:xfrm>
            <a:off x="1896082" y="7688600"/>
            <a:ext cx="5023500" cy="4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71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Trebuchet MS"/>
              <a:buNone/>
            </a:pPr>
            <a:r>
              <a:rPr lang="en-IN" sz="2900">
                <a:latin typeface="Trebuchet MS"/>
                <a:ea typeface="Trebuchet MS"/>
                <a:cs typeface="Trebuchet MS"/>
                <a:sym typeface="Trebuchet MS"/>
              </a:rPr>
              <a:t>PAVAN B - ENG19CS0220</a:t>
            </a:r>
            <a:endParaRPr sz="2900" b="0" i="0" u="none" strike="noStrike" cap="non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37" name="Google Shape;137;p3"/>
          <p:cNvSpPr txBox="1"/>
          <p:nvPr/>
        </p:nvSpPr>
        <p:spPr>
          <a:xfrm>
            <a:off x="1887814" y="6026707"/>
            <a:ext cx="6515100" cy="4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71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430"/>
              </a:spcBef>
              <a:spcAft>
                <a:spcPts val="0"/>
              </a:spcAft>
              <a:buClr>
                <a:srgbClr val="000000"/>
              </a:buClr>
              <a:buSzPts val="2450"/>
              <a:buFont typeface="Trebuchet MS"/>
              <a:buNone/>
            </a:pPr>
            <a:r>
              <a:rPr lang="en-IN" sz="2900">
                <a:latin typeface="Trebuchet MS"/>
                <a:ea typeface="Trebuchet MS"/>
                <a:cs typeface="Trebuchet MS"/>
                <a:sym typeface="Trebuchet MS"/>
              </a:rPr>
              <a:t>NARMATHA T - ENG19CS0198</a:t>
            </a:r>
            <a:endParaRPr sz="2400" b="0" i="0" u="none" strike="noStrike" cap="non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38" name="Google Shape;138;p3"/>
          <p:cNvSpPr txBox="1"/>
          <p:nvPr/>
        </p:nvSpPr>
        <p:spPr>
          <a:xfrm>
            <a:off x="380223" y="7394155"/>
            <a:ext cx="446400" cy="9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6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100"/>
              <a:buFont typeface="Trebuchet MS"/>
              <a:buNone/>
            </a:pPr>
            <a:r>
              <a:rPr lang="en-IN" sz="6100">
                <a:latin typeface="Trebuchet MS"/>
                <a:ea typeface="Trebuchet MS"/>
                <a:cs typeface="Trebuchet MS"/>
                <a:sym typeface="Trebuchet MS"/>
              </a:rPr>
              <a:t>3</a:t>
            </a:r>
            <a:endParaRPr sz="6100" b="0" i="0" u="none" strike="noStrike" cap="non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39" name="Google Shape;139;p3"/>
          <p:cNvSpPr txBox="1"/>
          <p:nvPr/>
        </p:nvSpPr>
        <p:spPr>
          <a:xfrm>
            <a:off x="404382" y="5781749"/>
            <a:ext cx="398100" cy="9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6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100"/>
              <a:buFont typeface="Trebuchet MS"/>
              <a:buNone/>
            </a:pPr>
            <a:r>
              <a:rPr lang="en-IN" sz="6100">
                <a:latin typeface="Trebuchet MS"/>
                <a:ea typeface="Trebuchet MS"/>
                <a:cs typeface="Trebuchet MS"/>
                <a:sym typeface="Trebuchet MS"/>
              </a:rPr>
              <a:t>2</a:t>
            </a:r>
            <a:endParaRPr sz="6100" b="0" i="0" u="none" strike="noStrike" cap="non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40" name="Google Shape;140;p3"/>
          <p:cNvSpPr txBox="1"/>
          <p:nvPr/>
        </p:nvSpPr>
        <p:spPr>
          <a:xfrm>
            <a:off x="404367" y="4169352"/>
            <a:ext cx="711300" cy="9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6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100"/>
              <a:buFont typeface="Trebuchet MS"/>
              <a:buNone/>
            </a:pPr>
            <a:r>
              <a:rPr lang="en-IN" sz="61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1</a:t>
            </a:r>
            <a:endParaRPr sz="6100" b="0" i="0" u="none" strike="noStrike" cap="non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41" name="Google Shape;141;p3"/>
          <p:cNvSpPr txBox="1">
            <a:spLocks noGrp="1"/>
          </p:cNvSpPr>
          <p:nvPr>
            <p:ph type="title"/>
          </p:nvPr>
        </p:nvSpPr>
        <p:spPr>
          <a:xfrm>
            <a:off x="1115675" y="1093400"/>
            <a:ext cx="5196000" cy="21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71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7000"/>
              <a:t>TEAM MEMBERS</a:t>
            </a:r>
            <a:endParaRPr sz="70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27c3433a3a_0_1"/>
          <p:cNvSpPr txBox="1">
            <a:spLocks noGrp="1"/>
          </p:cNvSpPr>
          <p:nvPr>
            <p:ph type="title"/>
          </p:nvPr>
        </p:nvSpPr>
        <p:spPr>
          <a:xfrm>
            <a:off x="1486972" y="1716725"/>
            <a:ext cx="14487600" cy="18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INTRODUCTION</a:t>
            </a:r>
            <a:endParaRPr/>
          </a:p>
        </p:txBody>
      </p:sp>
      <p:sp>
        <p:nvSpPr>
          <p:cNvPr id="157" name="Google Shape;157;g127c3433a3a_0_1"/>
          <p:cNvSpPr txBox="1"/>
          <p:nvPr/>
        </p:nvSpPr>
        <p:spPr>
          <a:xfrm>
            <a:off x="1486975" y="5362900"/>
            <a:ext cx="15454800" cy="46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0000" rIns="0" bIns="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4500" dirty="0">
                <a:solidFill>
                  <a:schemeClr val="dk1"/>
                </a:solidFill>
              </a:rPr>
              <a:t>•</a:t>
            </a:r>
            <a:r>
              <a:rPr lang="en-IN" sz="4100" dirty="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Providing an online comprehensive solution to manage quiz.</a:t>
            </a:r>
            <a:endParaRPr sz="4100" dirty="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4100" dirty="0">
                <a:solidFill>
                  <a:schemeClr val="dk1"/>
                </a:solidFill>
              </a:rPr>
              <a:t>•</a:t>
            </a:r>
            <a:r>
              <a:rPr lang="en-IN" sz="4100" dirty="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The aim is to computerize the manual system, save valuable and important data.</a:t>
            </a:r>
            <a:endParaRPr sz="4100" dirty="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4100" dirty="0">
                <a:solidFill>
                  <a:schemeClr val="dk1"/>
                </a:solidFill>
              </a:rPr>
              <a:t>•</a:t>
            </a:r>
            <a:r>
              <a:rPr lang="en-IN" sz="4100" dirty="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The data will exist for long period of time, easily accessible, and provide better service to their users.</a:t>
            </a:r>
            <a:endParaRPr sz="4100" dirty="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1362710" marR="1424305" lvl="0" indent="0" algn="l" rtl="0">
              <a:lnSpc>
                <a:spcPct val="225000"/>
              </a:lnSpc>
              <a:spcBef>
                <a:spcPts val="484"/>
              </a:spcBef>
              <a:spcAft>
                <a:spcPts val="0"/>
              </a:spcAft>
              <a:buNone/>
            </a:pPr>
            <a:endParaRPr sz="5700" dirty="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grpSp>
        <p:nvGrpSpPr>
          <p:cNvPr id="158" name="Google Shape;158;g127c3433a3a_0_1"/>
          <p:cNvGrpSpPr/>
          <p:nvPr/>
        </p:nvGrpSpPr>
        <p:grpSpPr>
          <a:xfrm>
            <a:off x="9525" y="9524"/>
            <a:ext cx="18268950" cy="10267950"/>
            <a:chOff x="9525" y="9524"/>
            <a:chExt cx="18268950" cy="10267950"/>
          </a:xfrm>
        </p:grpSpPr>
        <p:sp>
          <p:nvSpPr>
            <p:cNvPr id="159" name="Google Shape;159;g127c3433a3a_0_1"/>
            <p:cNvSpPr/>
            <p:nvPr/>
          </p:nvSpPr>
          <p:spPr>
            <a:xfrm>
              <a:off x="9525" y="5143499"/>
              <a:ext cx="18268950" cy="0"/>
            </a:xfrm>
            <a:custGeom>
              <a:avLst/>
              <a:gdLst/>
              <a:ahLst/>
              <a:cxnLst/>
              <a:rect l="l" t="t" r="r" b="b"/>
              <a:pathLst>
                <a:path w="18268950" h="120000" extrusionOk="0">
                  <a:moveTo>
                    <a:pt x="18268950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" name="Google Shape;160;g127c3433a3a_0_1"/>
            <p:cNvSpPr/>
            <p:nvPr/>
          </p:nvSpPr>
          <p:spPr>
            <a:xfrm>
              <a:off x="1038225" y="9524"/>
              <a:ext cx="0" cy="10267950"/>
            </a:xfrm>
            <a:custGeom>
              <a:avLst/>
              <a:gdLst/>
              <a:ahLst/>
              <a:cxnLst/>
              <a:rect l="l" t="t" r="r" b="b"/>
              <a:pathLst>
                <a:path w="120000" h="10267950" extrusionOk="0">
                  <a:moveTo>
                    <a:pt x="0" y="0"/>
                  </a:moveTo>
                  <a:lnTo>
                    <a:pt x="0" y="10267950"/>
                  </a:lnTo>
                </a:path>
              </a:pathLst>
            </a:cu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" name="Google Shape;161;g127c3433a3a_0_1"/>
            <p:cNvSpPr/>
            <p:nvPr/>
          </p:nvSpPr>
          <p:spPr>
            <a:xfrm>
              <a:off x="17268840" y="9524"/>
              <a:ext cx="0" cy="10267950"/>
            </a:xfrm>
            <a:custGeom>
              <a:avLst/>
              <a:gdLst/>
              <a:ahLst/>
              <a:cxnLst/>
              <a:rect l="l" t="t" r="r" b="b"/>
              <a:pathLst>
                <a:path w="120000" h="10267950" extrusionOk="0">
                  <a:moveTo>
                    <a:pt x="0" y="0"/>
                  </a:moveTo>
                  <a:lnTo>
                    <a:pt x="0" y="10267950"/>
                  </a:lnTo>
                </a:path>
              </a:pathLst>
            </a:cu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"/>
          <p:cNvSpPr txBox="1">
            <a:spLocks noGrp="1"/>
          </p:cNvSpPr>
          <p:nvPr>
            <p:ph type="title"/>
          </p:nvPr>
        </p:nvSpPr>
        <p:spPr>
          <a:xfrm>
            <a:off x="1486972" y="772200"/>
            <a:ext cx="14487600" cy="370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PROBLEM STATEMENT</a:t>
            </a:r>
            <a:endParaRPr/>
          </a:p>
        </p:txBody>
      </p:sp>
      <p:sp>
        <p:nvSpPr>
          <p:cNvPr id="147" name="Google Shape;147;p2"/>
          <p:cNvSpPr txBox="1"/>
          <p:nvPr/>
        </p:nvSpPr>
        <p:spPr>
          <a:xfrm>
            <a:off x="1486975" y="5362900"/>
            <a:ext cx="15454800" cy="46934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0000" rIns="0" bIns="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3600" dirty="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●</a:t>
            </a:r>
            <a:r>
              <a:rPr lang="en-IN" sz="3800" dirty="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Our Quiz Application is developed to overcome the time consuming problem of manual system in an effective manner.</a:t>
            </a:r>
            <a:endParaRPr sz="3800" dirty="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3600" dirty="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●</a:t>
            </a:r>
            <a:r>
              <a:rPr lang="en-IN" sz="3800" dirty="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The users do not need high computing knowledge to analyse and understand the flow of the app.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3600" dirty="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●</a:t>
            </a:r>
            <a:r>
              <a:rPr lang="en-IN" sz="3800" dirty="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No instructors are needed to use the app.</a:t>
            </a:r>
            <a:endParaRPr sz="3800" dirty="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800" dirty="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1362710" marR="1424305" lvl="0" indent="0" algn="l" rtl="0">
              <a:lnSpc>
                <a:spcPct val="225000"/>
              </a:lnSpc>
              <a:spcBef>
                <a:spcPts val="484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</a:endParaRPr>
          </a:p>
        </p:txBody>
      </p:sp>
      <p:grpSp>
        <p:nvGrpSpPr>
          <p:cNvPr id="148" name="Google Shape;148;p2"/>
          <p:cNvGrpSpPr/>
          <p:nvPr/>
        </p:nvGrpSpPr>
        <p:grpSpPr>
          <a:xfrm>
            <a:off x="9525" y="9524"/>
            <a:ext cx="18268950" cy="10267950"/>
            <a:chOff x="9525" y="9524"/>
            <a:chExt cx="18268950" cy="10267950"/>
          </a:xfrm>
        </p:grpSpPr>
        <p:sp>
          <p:nvSpPr>
            <p:cNvPr id="149" name="Google Shape;149;p2"/>
            <p:cNvSpPr/>
            <p:nvPr/>
          </p:nvSpPr>
          <p:spPr>
            <a:xfrm>
              <a:off x="9525" y="5143499"/>
              <a:ext cx="18268950" cy="0"/>
            </a:xfrm>
            <a:custGeom>
              <a:avLst/>
              <a:gdLst/>
              <a:ahLst/>
              <a:cxnLst/>
              <a:rect l="l" t="t" r="r" b="b"/>
              <a:pathLst>
                <a:path w="18268950" h="120000" extrusionOk="0">
                  <a:moveTo>
                    <a:pt x="18268950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" name="Google Shape;150;p2"/>
            <p:cNvSpPr/>
            <p:nvPr/>
          </p:nvSpPr>
          <p:spPr>
            <a:xfrm>
              <a:off x="1038225" y="9524"/>
              <a:ext cx="0" cy="10267950"/>
            </a:xfrm>
            <a:custGeom>
              <a:avLst/>
              <a:gdLst/>
              <a:ahLst/>
              <a:cxnLst/>
              <a:rect l="l" t="t" r="r" b="b"/>
              <a:pathLst>
                <a:path w="120000" h="10267950" extrusionOk="0">
                  <a:moveTo>
                    <a:pt x="0" y="0"/>
                  </a:moveTo>
                  <a:lnTo>
                    <a:pt x="0" y="10267950"/>
                  </a:lnTo>
                </a:path>
              </a:pathLst>
            </a:cu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" name="Google Shape;151;p2"/>
            <p:cNvSpPr/>
            <p:nvPr/>
          </p:nvSpPr>
          <p:spPr>
            <a:xfrm>
              <a:off x="17268840" y="9524"/>
              <a:ext cx="0" cy="10267950"/>
            </a:xfrm>
            <a:custGeom>
              <a:avLst/>
              <a:gdLst/>
              <a:ahLst/>
              <a:cxnLst/>
              <a:rect l="l" t="t" r="r" b="b"/>
              <a:pathLst>
                <a:path w="120000" h="10267950" extrusionOk="0">
                  <a:moveTo>
                    <a:pt x="0" y="0"/>
                  </a:moveTo>
                  <a:lnTo>
                    <a:pt x="0" y="10267950"/>
                  </a:lnTo>
                </a:path>
              </a:pathLst>
            </a:cu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27c3433a3a_0_11"/>
          <p:cNvSpPr txBox="1">
            <a:spLocks noGrp="1"/>
          </p:cNvSpPr>
          <p:nvPr>
            <p:ph type="title"/>
          </p:nvPr>
        </p:nvSpPr>
        <p:spPr>
          <a:xfrm>
            <a:off x="1486972" y="1716725"/>
            <a:ext cx="14487600" cy="18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OBJECTIVE</a:t>
            </a:r>
            <a:endParaRPr/>
          </a:p>
        </p:txBody>
      </p:sp>
      <p:sp>
        <p:nvSpPr>
          <p:cNvPr id="167" name="Google Shape;167;g127c3433a3a_0_11"/>
          <p:cNvSpPr txBox="1"/>
          <p:nvPr/>
        </p:nvSpPr>
        <p:spPr>
          <a:xfrm>
            <a:off x="1486975" y="4523854"/>
            <a:ext cx="15454800" cy="5969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0000" rIns="0" bIns="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2400" dirty="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● </a:t>
            </a:r>
            <a:r>
              <a:rPr lang="en-IN" sz="2800" dirty="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The main aim of Online Quiz is to facilitate a user friendly environment</a:t>
            </a:r>
            <a:endParaRPr sz="2800" dirty="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2400" dirty="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● </a:t>
            </a:r>
            <a:r>
              <a:rPr lang="en-IN" sz="2800" dirty="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This system is helpful for conducting Multiple Choice Examinations and provides immediate results saving the precious time of faculties to check the papers and give marks.</a:t>
            </a:r>
            <a:endParaRPr sz="2800" dirty="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2400" dirty="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● </a:t>
            </a:r>
            <a:r>
              <a:rPr lang="en-IN" sz="2800" dirty="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The application will enables users to practice for subjective tests conducted for admissions and recruitment.</a:t>
            </a:r>
            <a:endParaRPr sz="2800" dirty="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2400" dirty="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● </a:t>
            </a:r>
            <a:r>
              <a:rPr lang="en-IN" sz="2800" dirty="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Users of the system are:</a:t>
            </a:r>
            <a:endParaRPr sz="2800" dirty="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2800" dirty="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1. Teachers 2. Students</a:t>
            </a:r>
            <a:endParaRPr sz="2800" dirty="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800" dirty="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1362710" marR="1424305" lvl="0" indent="0" algn="l" rtl="0">
              <a:lnSpc>
                <a:spcPct val="225000"/>
              </a:lnSpc>
              <a:spcBef>
                <a:spcPts val="484"/>
              </a:spcBef>
              <a:spcAft>
                <a:spcPts val="0"/>
              </a:spcAft>
              <a:buNone/>
            </a:pPr>
            <a:endParaRPr sz="4600" dirty="0">
              <a:solidFill>
                <a:schemeClr val="dk1"/>
              </a:solidFill>
            </a:endParaRPr>
          </a:p>
        </p:txBody>
      </p:sp>
      <p:grpSp>
        <p:nvGrpSpPr>
          <p:cNvPr id="168" name="Google Shape;168;g127c3433a3a_0_11"/>
          <p:cNvGrpSpPr/>
          <p:nvPr/>
        </p:nvGrpSpPr>
        <p:grpSpPr>
          <a:xfrm>
            <a:off x="79900" y="-1237386"/>
            <a:ext cx="18268950" cy="10575349"/>
            <a:chOff x="9525" y="9524"/>
            <a:chExt cx="18268950" cy="10267950"/>
          </a:xfrm>
        </p:grpSpPr>
        <p:sp>
          <p:nvSpPr>
            <p:cNvPr id="169" name="Google Shape;169;g127c3433a3a_0_11"/>
            <p:cNvSpPr/>
            <p:nvPr/>
          </p:nvSpPr>
          <p:spPr>
            <a:xfrm>
              <a:off x="9525" y="5143499"/>
              <a:ext cx="18268950" cy="0"/>
            </a:xfrm>
            <a:custGeom>
              <a:avLst/>
              <a:gdLst/>
              <a:ahLst/>
              <a:cxnLst/>
              <a:rect l="l" t="t" r="r" b="b"/>
              <a:pathLst>
                <a:path w="18268950" h="120000" extrusionOk="0">
                  <a:moveTo>
                    <a:pt x="18268950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" name="Google Shape;170;g127c3433a3a_0_11"/>
            <p:cNvSpPr/>
            <p:nvPr/>
          </p:nvSpPr>
          <p:spPr>
            <a:xfrm>
              <a:off x="1038225" y="9524"/>
              <a:ext cx="0" cy="10267950"/>
            </a:xfrm>
            <a:custGeom>
              <a:avLst/>
              <a:gdLst/>
              <a:ahLst/>
              <a:cxnLst/>
              <a:rect l="l" t="t" r="r" b="b"/>
              <a:pathLst>
                <a:path w="120000" h="10267950" extrusionOk="0">
                  <a:moveTo>
                    <a:pt x="0" y="0"/>
                  </a:moveTo>
                  <a:lnTo>
                    <a:pt x="0" y="10267950"/>
                  </a:lnTo>
                </a:path>
              </a:pathLst>
            </a:cu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" name="Google Shape;171;g127c3433a3a_0_11"/>
            <p:cNvSpPr/>
            <p:nvPr/>
          </p:nvSpPr>
          <p:spPr>
            <a:xfrm>
              <a:off x="17268840" y="9524"/>
              <a:ext cx="0" cy="10267950"/>
            </a:xfrm>
            <a:custGeom>
              <a:avLst/>
              <a:gdLst/>
              <a:ahLst/>
              <a:cxnLst/>
              <a:rect l="l" t="t" r="r" b="b"/>
              <a:pathLst>
                <a:path w="120000" h="10267950" extrusionOk="0">
                  <a:moveTo>
                    <a:pt x="0" y="0"/>
                  </a:moveTo>
                  <a:lnTo>
                    <a:pt x="0" y="10267950"/>
                  </a:lnTo>
                </a:path>
              </a:pathLst>
            </a:cu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27c3433a3a_0_21"/>
          <p:cNvSpPr txBox="1"/>
          <p:nvPr/>
        </p:nvSpPr>
        <p:spPr>
          <a:xfrm>
            <a:off x="1896064" y="4397654"/>
            <a:ext cx="6498600" cy="4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0150" rIns="0" bIns="0" anchor="t" anchorCtr="0">
            <a:spAutoFit/>
          </a:bodyPr>
          <a:lstStyle/>
          <a:p>
            <a:pPr marL="12700" marR="5080" lvl="0" indent="0" algn="l" rtl="0">
              <a:lnSpc>
                <a:spcPct val="11379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Trebuchet MS"/>
              <a:buNone/>
            </a:pPr>
            <a:r>
              <a:rPr lang="en-IN" sz="2900">
                <a:latin typeface="Trebuchet MS"/>
                <a:ea typeface="Trebuchet MS"/>
                <a:cs typeface="Trebuchet MS"/>
                <a:sym typeface="Trebuchet MS"/>
              </a:rPr>
              <a:t>64 BIT CPU</a:t>
            </a:r>
            <a:endParaRPr sz="2900" b="0" i="0" u="none" strike="noStrike" cap="non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77" name="Google Shape;177;g127c3433a3a_0_21"/>
          <p:cNvSpPr txBox="1"/>
          <p:nvPr/>
        </p:nvSpPr>
        <p:spPr>
          <a:xfrm>
            <a:off x="1896082" y="7688600"/>
            <a:ext cx="5023500" cy="4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71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Trebuchet MS"/>
              <a:buNone/>
            </a:pPr>
            <a:r>
              <a:rPr lang="en-IN" sz="2900">
                <a:latin typeface="Trebuchet MS"/>
                <a:ea typeface="Trebuchet MS"/>
                <a:cs typeface="Trebuchet MS"/>
                <a:sym typeface="Trebuchet MS"/>
              </a:rPr>
              <a:t>GRAPHIC PROCESSOR</a:t>
            </a:r>
            <a:endParaRPr sz="2900" b="0" i="0" u="none" strike="noStrike" cap="non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78" name="Google Shape;178;g127c3433a3a_0_21"/>
          <p:cNvSpPr txBox="1"/>
          <p:nvPr/>
        </p:nvSpPr>
        <p:spPr>
          <a:xfrm>
            <a:off x="1887814" y="6026707"/>
            <a:ext cx="6515100" cy="4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71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430"/>
              </a:spcBef>
              <a:spcAft>
                <a:spcPts val="0"/>
              </a:spcAft>
              <a:buClr>
                <a:srgbClr val="000000"/>
              </a:buClr>
              <a:buSzPts val="2450"/>
              <a:buFont typeface="Trebuchet MS"/>
              <a:buNone/>
            </a:pPr>
            <a:r>
              <a:rPr lang="en-IN" sz="2900">
                <a:latin typeface="Trebuchet MS"/>
                <a:ea typeface="Trebuchet MS"/>
                <a:cs typeface="Trebuchet MS"/>
                <a:sym typeface="Trebuchet MS"/>
              </a:rPr>
              <a:t>8+ GB OR RAM</a:t>
            </a:r>
            <a:endParaRPr sz="2400" b="0" i="0" u="none" strike="noStrike" cap="non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79" name="Google Shape;179;g127c3433a3a_0_21"/>
          <p:cNvSpPr txBox="1"/>
          <p:nvPr/>
        </p:nvSpPr>
        <p:spPr>
          <a:xfrm>
            <a:off x="380223" y="7394155"/>
            <a:ext cx="446400" cy="9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6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100"/>
              <a:buFont typeface="Trebuchet MS"/>
              <a:buNone/>
            </a:pPr>
            <a:r>
              <a:rPr lang="en-IN" sz="6100">
                <a:latin typeface="Trebuchet MS"/>
                <a:ea typeface="Trebuchet MS"/>
                <a:cs typeface="Trebuchet MS"/>
                <a:sym typeface="Trebuchet MS"/>
              </a:rPr>
              <a:t>3</a:t>
            </a:r>
            <a:endParaRPr sz="6100" b="0" i="0" u="none" strike="noStrike" cap="non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80" name="Google Shape;180;g127c3433a3a_0_21"/>
          <p:cNvSpPr txBox="1"/>
          <p:nvPr/>
        </p:nvSpPr>
        <p:spPr>
          <a:xfrm>
            <a:off x="404382" y="5781749"/>
            <a:ext cx="398100" cy="9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6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100"/>
              <a:buFont typeface="Trebuchet MS"/>
              <a:buNone/>
            </a:pPr>
            <a:r>
              <a:rPr lang="en-IN" sz="6100">
                <a:latin typeface="Trebuchet MS"/>
                <a:ea typeface="Trebuchet MS"/>
                <a:cs typeface="Trebuchet MS"/>
                <a:sym typeface="Trebuchet MS"/>
              </a:rPr>
              <a:t>2</a:t>
            </a:r>
            <a:endParaRPr sz="6100" b="0" i="0" u="none" strike="noStrike" cap="non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81" name="Google Shape;181;g127c3433a3a_0_21"/>
          <p:cNvSpPr txBox="1"/>
          <p:nvPr/>
        </p:nvSpPr>
        <p:spPr>
          <a:xfrm>
            <a:off x="404367" y="4169352"/>
            <a:ext cx="711300" cy="9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6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100"/>
              <a:buFont typeface="Trebuchet MS"/>
              <a:buNone/>
            </a:pPr>
            <a:r>
              <a:rPr lang="en-IN" sz="61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1</a:t>
            </a:r>
            <a:endParaRPr sz="6100" b="0" i="0" u="none" strike="noStrike" cap="non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82" name="Google Shape;182;g127c3433a3a_0_21"/>
          <p:cNvSpPr txBox="1">
            <a:spLocks noGrp="1"/>
          </p:cNvSpPr>
          <p:nvPr>
            <p:ph type="title"/>
          </p:nvPr>
        </p:nvSpPr>
        <p:spPr>
          <a:xfrm>
            <a:off x="802475" y="456875"/>
            <a:ext cx="7569900" cy="32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71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7000"/>
              <a:t>SYSTEM </a:t>
            </a:r>
            <a:endParaRPr sz="7000"/>
          </a:p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7000"/>
              <a:t>REQUIREMENTS- HARDWARE</a:t>
            </a:r>
            <a:endParaRPr sz="70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27c3433a3a_0_37"/>
          <p:cNvSpPr txBox="1"/>
          <p:nvPr/>
        </p:nvSpPr>
        <p:spPr>
          <a:xfrm>
            <a:off x="1896064" y="4397654"/>
            <a:ext cx="6498600" cy="4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0150" rIns="0" bIns="0" anchor="t" anchorCtr="0">
            <a:spAutoFit/>
          </a:bodyPr>
          <a:lstStyle/>
          <a:p>
            <a:pPr marL="12700" marR="5080" lvl="0" indent="0" algn="l" rtl="0">
              <a:lnSpc>
                <a:spcPct val="11379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Trebuchet MS"/>
              <a:buNone/>
            </a:pPr>
            <a:r>
              <a:rPr lang="en-IN" sz="2900">
                <a:latin typeface="Trebuchet MS"/>
                <a:ea typeface="Trebuchet MS"/>
                <a:cs typeface="Trebuchet MS"/>
                <a:sym typeface="Trebuchet MS"/>
              </a:rPr>
              <a:t>ANDROID STUDIO</a:t>
            </a:r>
            <a:endParaRPr sz="2900" b="0" i="0" u="none" strike="noStrike" cap="non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88" name="Google Shape;188;g127c3433a3a_0_37"/>
          <p:cNvSpPr txBox="1"/>
          <p:nvPr/>
        </p:nvSpPr>
        <p:spPr>
          <a:xfrm>
            <a:off x="1896082" y="7688600"/>
            <a:ext cx="5023500" cy="4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71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Trebuchet MS"/>
              <a:buNone/>
            </a:pPr>
            <a:r>
              <a:rPr lang="en-IN" sz="2900" b="0" i="0" u="none" strike="noStrike" cap="none" dirty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virtual device</a:t>
            </a:r>
            <a:endParaRPr sz="2900" b="0" i="0" u="none" strike="noStrike" cap="none" dirty="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89" name="Google Shape;189;g127c3433a3a_0_37"/>
          <p:cNvSpPr txBox="1"/>
          <p:nvPr/>
        </p:nvSpPr>
        <p:spPr>
          <a:xfrm>
            <a:off x="1887814" y="6026707"/>
            <a:ext cx="6515100" cy="4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71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430"/>
              </a:spcBef>
              <a:spcAft>
                <a:spcPts val="0"/>
              </a:spcAft>
              <a:buClr>
                <a:srgbClr val="000000"/>
              </a:buClr>
              <a:buSzPts val="2450"/>
              <a:buFont typeface="Trebuchet MS"/>
              <a:buNone/>
            </a:pPr>
            <a:r>
              <a:rPr lang="en-IN" sz="2900">
                <a:latin typeface="Trebuchet MS"/>
                <a:ea typeface="Trebuchet MS"/>
                <a:cs typeface="Trebuchet MS"/>
                <a:sym typeface="Trebuchet MS"/>
              </a:rPr>
              <a:t>JAVA</a:t>
            </a:r>
            <a:endParaRPr sz="2400" b="0" i="0" u="none" strike="noStrike" cap="non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90" name="Google Shape;190;g127c3433a3a_0_37"/>
          <p:cNvSpPr txBox="1"/>
          <p:nvPr/>
        </p:nvSpPr>
        <p:spPr>
          <a:xfrm>
            <a:off x="380223" y="7394155"/>
            <a:ext cx="446400" cy="9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6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100"/>
              <a:buFont typeface="Trebuchet MS"/>
              <a:buNone/>
            </a:pPr>
            <a:r>
              <a:rPr lang="en-IN" sz="6100">
                <a:latin typeface="Trebuchet MS"/>
                <a:ea typeface="Trebuchet MS"/>
                <a:cs typeface="Trebuchet MS"/>
                <a:sym typeface="Trebuchet MS"/>
              </a:rPr>
              <a:t>3</a:t>
            </a:r>
            <a:endParaRPr sz="6100" b="0" i="0" u="none" strike="noStrike" cap="non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91" name="Google Shape;191;g127c3433a3a_0_37"/>
          <p:cNvSpPr txBox="1"/>
          <p:nvPr/>
        </p:nvSpPr>
        <p:spPr>
          <a:xfrm>
            <a:off x="404382" y="5781749"/>
            <a:ext cx="398100" cy="9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6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100"/>
              <a:buFont typeface="Trebuchet MS"/>
              <a:buNone/>
            </a:pPr>
            <a:r>
              <a:rPr lang="en-IN" sz="6100">
                <a:latin typeface="Trebuchet MS"/>
                <a:ea typeface="Trebuchet MS"/>
                <a:cs typeface="Trebuchet MS"/>
                <a:sym typeface="Trebuchet MS"/>
              </a:rPr>
              <a:t>2</a:t>
            </a:r>
            <a:endParaRPr sz="6100" b="0" i="0" u="none" strike="noStrike" cap="non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92" name="Google Shape;192;g127c3433a3a_0_37"/>
          <p:cNvSpPr txBox="1"/>
          <p:nvPr/>
        </p:nvSpPr>
        <p:spPr>
          <a:xfrm>
            <a:off x="404367" y="4169352"/>
            <a:ext cx="711300" cy="9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6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100"/>
              <a:buFont typeface="Trebuchet MS"/>
              <a:buNone/>
            </a:pPr>
            <a:r>
              <a:rPr lang="en-IN" sz="61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1</a:t>
            </a:r>
            <a:endParaRPr sz="6100" b="0" i="0" u="none" strike="noStrike" cap="non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93" name="Google Shape;193;g127c3433a3a_0_37"/>
          <p:cNvSpPr txBox="1">
            <a:spLocks noGrp="1"/>
          </p:cNvSpPr>
          <p:nvPr>
            <p:ph type="title"/>
          </p:nvPr>
        </p:nvSpPr>
        <p:spPr>
          <a:xfrm>
            <a:off x="826625" y="415825"/>
            <a:ext cx="7569900" cy="32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71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7000"/>
              <a:t>SYSTEM </a:t>
            </a:r>
            <a:endParaRPr sz="7000"/>
          </a:p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7000"/>
              <a:t>REQUIREMENTS-</a:t>
            </a:r>
            <a:endParaRPr sz="7000"/>
          </a:p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7000"/>
              <a:t>SOFTWARE</a:t>
            </a:r>
            <a:endParaRPr sz="70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27c3433a3a_0_62"/>
          <p:cNvSpPr txBox="1">
            <a:spLocks noGrp="1"/>
          </p:cNvSpPr>
          <p:nvPr>
            <p:ph type="title"/>
          </p:nvPr>
        </p:nvSpPr>
        <p:spPr>
          <a:xfrm>
            <a:off x="5814494" y="958923"/>
            <a:ext cx="6659011" cy="14901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 dirty="0"/>
              <a:t>Workflow</a:t>
            </a:r>
            <a:endParaRPr sz="9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858ADE1-45D4-63B9-D968-D63D8A9F49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2551" y="3356265"/>
            <a:ext cx="13342897" cy="537209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27c3433a3a_0_62"/>
          <p:cNvSpPr txBox="1">
            <a:spLocks noGrp="1"/>
          </p:cNvSpPr>
          <p:nvPr>
            <p:ph type="title"/>
          </p:nvPr>
        </p:nvSpPr>
        <p:spPr>
          <a:xfrm>
            <a:off x="581026" y="4187032"/>
            <a:ext cx="8312727" cy="13670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800" dirty="0"/>
              <a:t>UML Diagram</a:t>
            </a:r>
            <a:endParaRPr sz="8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3CD766-04B9-92B8-8984-FD1219198B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2901"/>
          <a:stretch/>
        </p:blipFill>
        <p:spPr>
          <a:xfrm>
            <a:off x="9394249" y="564819"/>
            <a:ext cx="7981950" cy="8611466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ED751E3-BAB5-0BD4-A159-94C954EFC420}"/>
              </a:ext>
            </a:extLst>
          </p:cNvPr>
          <p:cNvCxnSpPr/>
          <p:nvPr/>
        </p:nvCxnSpPr>
        <p:spPr>
          <a:xfrm>
            <a:off x="13535891" y="8950036"/>
            <a:ext cx="286789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37FC479-0775-31FB-5219-AEDCC5C6C39B}"/>
              </a:ext>
            </a:extLst>
          </p:cNvPr>
          <p:cNvSpPr txBox="1"/>
          <p:nvPr/>
        </p:nvSpPr>
        <p:spPr>
          <a:xfrm>
            <a:off x="14062364" y="9176285"/>
            <a:ext cx="19396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Update scores to Db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31009165"/>
      </p:ext>
    </p:extLst>
  </p:cSld>
  <p:clrMapOvr>
    <a:masterClrMapping/>
  </p:clrMapOvr>
</p:sld>
</file>

<file path=ppt/theme/theme1.xml><?xml version="1.0" encoding="utf-8"?>
<a:theme xmlns:a="http://schemas.openxmlformats.org/drawingml/2006/main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</TotalTime>
  <Words>245</Words>
  <Application>Microsoft Office PowerPoint</Application>
  <PresentationFormat>Custom</PresentationFormat>
  <Paragraphs>55</Paragraphs>
  <Slides>18</Slides>
  <Notes>18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18</vt:i4>
      </vt:variant>
    </vt:vector>
  </HeadingPairs>
  <TitlesOfParts>
    <vt:vector size="27" baseType="lpstr">
      <vt:lpstr>Verdana</vt:lpstr>
      <vt:lpstr>Arial</vt:lpstr>
      <vt:lpstr>Playfair Display</vt:lpstr>
      <vt:lpstr>Calibri</vt:lpstr>
      <vt:lpstr>Trebuchet MS</vt:lpstr>
      <vt:lpstr>Arial Black</vt:lpstr>
      <vt:lpstr>2_Office Theme</vt:lpstr>
      <vt:lpstr>Office Theme</vt:lpstr>
      <vt:lpstr>1_Office Theme</vt:lpstr>
      <vt:lpstr>PowerPoint Presentation</vt:lpstr>
      <vt:lpstr>TEAM MEMBERS</vt:lpstr>
      <vt:lpstr>INTRODUCTION</vt:lpstr>
      <vt:lpstr>PROBLEM STATEMENT</vt:lpstr>
      <vt:lpstr>OBJECTIVE</vt:lpstr>
      <vt:lpstr>SYSTEM  REQUIREMENTS- HARDWARE</vt:lpstr>
      <vt:lpstr>SYSTEM  REQUIREMENTS- SOFTWARE</vt:lpstr>
      <vt:lpstr>Workflow</vt:lpstr>
      <vt:lpstr>UML Diagram</vt:lpstr>
      <vt:lpstr>Implementation</vt:lpstr>
      <vt:lpstr>Implementation</vt:lpstr>
      <vt:lpstr>Implementation</vt:lpstr>
      <vt:lpstr>LOGIN  PAGE</vt:lpstr>
      <vt:lpstr>HOME  PAGE</vt:lpstr>
      <vt:lpstr>QUIZ CATEGORIES</vt:lpstr>
      <vt:lpstr>QUIZ  QUESTIONS</vt:lpstr>
      <vt:lpstr>Demo of our project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Narmatha</dc:creator>
  <cp:lastModifiedBy>Pavan B</cp:lastModifiedBy>
  <cp:revision>9</cp:revision>
  <dcterms:created xsi:type="dcterms:W3CDTF">2022-05-04T11:58:37Z</dcterms:created>
  <dcterms:modified xsi:type="dcterms:W3CDTF">2022-05-24T01:35:09Z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2022-05-04T00:00:00Z</vt:filetime>
  </property>
  <property fmtid="{D5CDD505-2E9C-101B-9397-08002B2CF9AE}" pid="3" name="Creator">
    <vt:lpwstr>Canva</vt:lpwstr>
  </property>
  <property fmtid="{D5CDD505-2E9C-101B-9397-08002B2CF9AE}" pid="4" name="LastSaved">
    <vt:filetime>2022-05-04T00:00:00Z</vt:filetime>
  </property>
</Properties>
</file>